
<file path=[Content_Types].xml><?xml version="1.0" encoding="utf-8"?>
<Types xmlns="http://schemas.openxmlformats.org/package/2006/content-types">
  <Override PartName="/ppt/notesSlides/notesSlide24.xml" ContentType="application/vnd.openxmlformats-officedocument.presentationml.notesSlide+xml"/>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Default Extension="xml" ContentType="application/xml"/>
  <Override PartName="/ppt/tableStyles.xml" ContentType="application/vnd.openxmlformats-officedocument.presentationml.tableStyles+xml"/>
  <Override PartName="/ppt/notesSlides/notesSlide31.xml" ContentType="application/vnd.openxmlformats-officedocument.presentationml.notesSlide+xml"/>
  <Override PartName="/ppt/notesSlides/notesSlide1.xml" ContentType="application/vnd.openxmlformats-officedocument.presentationml.notesSlide+xml"/>
  <Override PartName="/ppt/slides/slide28.xml" ContentType="application/vnd.openxmlformats-officedocument.presentationml.slide+xml"/>
  <Override PartName="/ppt/notesSlides/notesSlide40.xml" ContentType="application/vnd.openxmlformats-officedocument.presentationml.notesSlide+xml"/>
  <Override PartName="/ppt/slides/slide21.xml" ContentType="application/vnd.openxmlformats-officedocument.presentationml.slide+xml"/>
  <Override PartName="/ppt/slides/slide37.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39.xml" ContentType="application/vnd.openxmlformats-officedocument.presentationml.notes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notesSlides/notesSlide30.xml" ContentType="application/vnd.openxmlformats-officedocument.presentationml.notesSlide+xml"/>
  <Override PartName="/ppt/handoutMasters/handoutMaster1.xml" ContentType="application/vnd.openxmlformats-officedocument.presentationml.handoutMaster+xml"/>
  <Override PartName="/ppt/slides/slide27.xml" ContentType="application/vnd.openxmlformats-officedocument.presentationml.slide+xml"/>
  <Override PartName="/ppt/notesSlides/notesSlide29.xml" ContentType="application/vnd.openxmlformats-officedocument.presentationml.notesSlide+xml"/>
  <Override PartName="/ppt/slides/slide20.xml" ContentType="application/vnd.openxmlformats-officedocument.presentationml.slide+xml"/>
  <Override PartName="/ppt/slides/slide36.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notesSlides/notesSlide38.xml" ContentType="application/vnd.openxmlformats-officedocument.presentationml.notesSlide+xml"/>
  <Override PartName="/ppt/slides/slide19.xml" ContentType="application/vnd.openxmlformats-officedocument.presentationml.slide+xml"/>
  <Override PartName="/ppt/notesSlides/notesSlide8.xml" ContentType="application/vnd.openxmlformats-officedocument.presentationml.notesSlide+xml"/>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26.xml" ContentType="application/vnd.openxmlformats-officedocument.presentationml.slide+xml"/>
  <Override PartName="/ppt/notesSlides/notesSlide28.xml" ContentType="application/vnd.openxmlformats-officedocument.presentationml.notes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notesSlides/notesSlide37.xml" ContentType="application/vnd.openxmlformats-officedocument.presentationml.notes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35.xml" ContentType="application/vnd.openxmlformats-officedocument.presentationml.notesSlide+xml"/>
  <Override PartName="/ppt/notesSlides/notesSlide5.xml" ContentType="application/vnd.openxmlformats-officedocument.presentationml.notesSlide+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notesSlides/notesSlide36.xml" ContentType="application/vnd.openxmlformats-officedocument.presentationml.notes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34.xml" ContentType="application/vnd.openxmlformats-officedocument.presentationml.notesSlide+xml"/>
  <Override PartName="/ppt/notesSlides/notesSlide4.xml" ContentType="application/vnd.openxmlformats-officedocument.presentationml.notesSlide+xml"/>
  <Override PartName="/ppt/slides/slide41.xml" ContentType="application/vnd.openxmlformats-officedocument.presentationml.slide+xml"/>
  <Override PartName="/ppt/theme/theme3.xml" ContentType="application/vnd.openxmlformats-officedocument.theme+xml"/>
  <Override PartName="/ppt/slides/slide24.xml" ContentType="application/vnd.openxmlformats-officedocument.presentationml.slide+xml"/>
  <Override PartName="/ppt/notesSlides/notesSlide10.xml" ContentType="application/vnd.openxmlformats-officedocument.presentationml.notesSlide+xml"/>
  <Override PartName="/ppt/notesSlides/notesSlide26.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3.xml" ContentType="application/vnd.openxmlformats-officedocument.presentationml.notesSlide+xml"/>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notesSlides/notesSlide25.xml" ContentType="application/vnd.openxmlformats-officedocument.presentationml.notes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notesSlides/notesSlide32.xml" ContentType="application/vnd.openxmlformats-officedocument.presentationml.notes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notesSlides/notesSlide41.xml" ContentType="application/vnd.openxmlformats-officedocument.presentationml.notesSlid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4592" r:id="rId1"/>
  </p:sldMasterIdLst>
  <p:notesMasterIdLst>
    <p:notesMasterId r:id="rId43"/>
  </p:notesMasterIdLst>
  <p:handoutMasterIdLst>
    <p:handoutMasterId r:id="rId44"/>
  </p:handoutMasterIdLst>
  <p:sldIdLst>
    <p:sldId id="256" r:id="rId2"/>
    <p:sldId id="257" r:id="rId3"/>
    <p:sldId id="381" r:id="rId4"/>
    <p:sldId id="382" r:id="rId5"/>
    <p:sldId id="259" r:id="rId6"/>
    <p:sldId id="383" r:id="rId7"/>
    <p:sldId id="314" r:id="rId8"/>
    <p:sldId id="385" r:id="rId9"/>
    <p:sldId id="384" r:id="rId10"/>
    <p:sldId id="283" r:id="rId11"/>
    <p:sldId id="386" r:id="rId12"/>
    <p:sldId id="387" r:id="rId13"/>
    <p:sldId id="388" r:id="rId14"/>
    <p:sldId id="389" r:id="rId15"/>
    <p:sldId id="390" r:id="rId16"/>
    <p:sldId id="391" r:id="rId17"/>
    <p:sldId id="393" r:id="rId18"/>
    <p:sldId id="394" r:id="rId19"/>
    <p:sldId id="396" r:id="rId20"/>
    <p:sldId id="397" r:id="rId21"/>
    <p:sldId id="398" r:id="rId22"/>
    <p:sldId id="280" r:id="rId23"/>
    <p:sldId id="400" r:id="rId24"/>
    <p:sldId id="401" r:id="rId25"/>
    <p:sldId id="402" r:id="rId26"/>
    <p:sldId id="403" r:id="rId27"/>
    <p:sldId id="404" r:id="rId28"/>
    <p:sldId id="405" r:id="rId29"/>
    <p:sldId id="406" r:id="rId30"/>
    <p:sldId id="408" r:id="rId31"/>
    <p:sldId id="409" r:id="rId32"/>
    <p:sldId id="411" r:id="rId33"/>
    <p:sldId id="412" r:id="rId34"/>
    <p:sldId id="413" r:id="rId35"/>
    <p:sldId id="290" r:id="rId36"/>
    <p:sldId id="414" r:id="rId37"/>
    <p:sldId id="415" r:id="rId38"/>
    <p:sldId id="416" r:id="rId39"/>
    <p:sldId id="417" r:id="rId40"/>
    <p:sldId id="420" r:id="rId41"/>
    <p:sldId id="421" r:id="rId42"/>
  </p:sldIdLst>
  <p:sldSz cx="9144000" cy="6858000" type="screen4x3"/>
  <p:notesSz cx="6858000" cy="9144000"/>
  <p:defaultTextStyle>
    <a:defPPr>
      <a:defRPr lang="ja-JP"/>
    </a:defPPr>
    <a:lvl1pPr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umimoji="1"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umimoji="1"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umimoji="1"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umimoji="1"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80" d="100"/>
          <a:sy n="80" d="100"/>
        </p:scale>
        <p:origin x="-112" y="-2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56"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notesMaster" Target="notesMasters/notesMaster1.xml"/><Relationship Id="rId44" Type="http://schemas.openxmlformats.org/officeDocument/2006/relationships/handoutMaster" Target="handoutMasters/handoutMaster1.xml"/><Relationship Id="rId45"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pPr>
              <a:defRPr/>
            </a:pPr>
            <a:r>
              <a:rPr lang="ja-JP" altLang="en-US"/>
              <a:t>セッション６</a:t>
            </a:r>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ea typeface="ＭＳ Ｐゴシック" charset="-128"/>
                <a:cs typeface="+mn-cs"/>
              </a:defRPr>
            </a:lvl1pPr>
          </a:lstStyle>
          <a:p>
            <a:pPr>
              <a:defRPr/>
            </a:pPr>
            <a:endParaRPr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31993B2D-24C6-B943-8F77-7AD168BF1BCA}"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pPr>
              <a:defRPr/>
            </a:pPr>
            <a:fld id="{1C137176-652A-2443-BBD2-1E4A8A18E517}" type="datetime1">
              <a:rPr lang="ja-JP" altLang="en-US"/>
              <a:pPr>
                <a:defRPr/>
              </a:pPr>
              <a:t>17.8.28</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pPr>
              <a:defRPr/>
            </a:pPr>
            <a:fld id="{FD443114-BD6A-9E42-A007-EFFB5DD95CC5}"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ＭＳ Ｐゴシック" charset="-128"/>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638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4819"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686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891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096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301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505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710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915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120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325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843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5299" name="ノート プレースホルダ 2"/>
          <p:cNvSpPr>
            <a:spLocks noGrp="1"/>
          </p:cNvSpPr>
          <p:nvPr>
            <p:ph type="body" idx="1"/>
          </p:nvPr>
        </p:nvSpPr>
        <p:spPr bwMode="auto">
          <a:noFill/>
        </p:spPr>
        <p:txBody>
          <a:bodyPr/>
          <a:lstStyle/>
          <a:p>
            <a:r>
              <a:rPr lang="ja-JP" altLang="en-US"/>
              <a:t>ＦＩＬはあるのだろうか？このスライドは省くべきか？（和田）</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734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9395"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144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349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553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758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963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168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373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048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577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782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987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192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397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6019"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806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011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216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421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253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625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830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4579"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662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867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072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277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タイトル スライド">
    <p:spTree>
      <p:nvGrpSpPr>
        <p:cNvPr id="1" name=""/>
        <p:cNvGrpSpPr/>
        <p:nvPr/>
      </p:nvGrpSpPr>
      <p:grpSpPr>
        <a:xfrm>
          <a:off x="0" y="0"/>
          <a:ext cx="0" cy="0"/>
          <a:chOff x="0" y="0"/>
          <a:chExt cx="0" cy="0"/>
        </a:xfrm>
      </p:grpSpPr>
      <p:grpSp>
        <p:nvGrpSpPr>
          <p:cNvPr id="4" name="グループ化 158"/>
          <p:cNvGrpSpPr/>
          <p:nvPr/>
        </p:nvGrpSpPr>
        <p:grpSpPr>
          <a:xfrm>
            <a:off x="0" y="1643050"/>
            <a:ext cx="8920191" cy="3286147"/>
            <a:chOff x="9525" y="2233613"/>
            <a:chExt cx="9134475" cy="2389187"/>
          </a:xfrm>
          <a:solidFill>
            <a:srgbClr val="FFFFFF">
              <a:alpha val="77000"/>
            </a:srgbClr>
          </a:solidFill>
          <a:effectLst>
            <a:outerShdw blurRad="50800" dist="38100" dir="5400000" algn="ctr" rotWithShape="0">
              <a:srgbClr val="000000">
                <a:alpha val="30000"/>
              </a:srgbClr>
            </a:outerShdw>
          </a:effectLst>
        </p:grpSpPr>
        <p:sp>
          <p:nvSpPr>
            <p:cNvPr id="5" name="フリーフォーム 4"/>
            <p:cNvSpPr>
              <a:spLocks/>
            </p:cNvSpPr>
            <p:nvPr/>
          </p:nvSpPr>
          <p:spPr bwMode="auto">
            <a:xfrm>
              <a:off x="9525" y="2233613"/>
              <a:ext cx="9134475" cy="2389187"/>
            </a:xfrm>
            <a:custGeom>
              <a:avLst/>
              <a:gdLst/>
              <a:ahLst/>
              <a:cxnLst>
                <a:cxn ang="0">
                  <a:pos x="5452" y="13"/>
                </a:cxn>
                <a:cxn ang="0">
                  <a:pos x="5304" y="7"/>
                </a:cxn>
                <a:cxn ang="0">
                  <a:pos x="5143" y="0"/>
                </a:cxn>
                <a:cxn ang="0">
                  <a:pos x="4462" y="7"/>
                </a:cxn>
                <a:cxn ang="0">
                  <a:pos x="4224" y="7"/>
                </a:cxn>
                <a:cxn ang="0">
                  <a:pos x="3896" y="7"/>
                </a:cxn>
                <a:cxn ang="0">
                  <a:pos x="3626" y="7"/>
                </a:cxn>
                <a:cxn ang="0">
                  <a:pos x="2977" y="0"/>
                </a:cxn>
                <a:cxn ang="0">
                  <a:pos x="2553" y="0"/>
                </a:cxn>
                <a:cxn ang="0">
                  <a:pos x="2353" y="7"/>
                </a:cxn>
                <a:cxn ang="0">
                  <a:pos x="2186" y="7"/>
                </a:cxn>
                <a:cxn ang="0">
                  <a:pos x="2083" y="7"/>
                </a:cxn>
                <a:cxn ang="0">
                  <a:pos x="1717" y="7"/>
                </a:cxn>
                <a:cxn ang="0">
                  <a:pos x="1530" y="0"/>
                </a:cxn>
                <a:cxn ang="0">
                  <a:pos x="1293" y="13"/>
                </a:cxn>
                <a:cxn ang="0">
                  <a:pos x="1003" y="7"/>
                </a:cxn>
                <a:cxn ang="0">
                  <a:pos x="958" y="13"/>
                </a:cxn>
                <a:cxn ang="0">
                  <a:pos x="907" y="20"/>
                </a:cxn>
                <a:cxn ang="0">
                  <a:pos x="592" y="7"/>
                </a:cxn>
                <a:cxn ang="0">
                  <a:pos x="0" y="1498"/>
                </a:cxn>
                <a:cxn ang="0">
                  <a:pos x="875" y="1492"/>
                </a:cxn>
                <a:cxn ang="0">
                  <a:pos x="1524" y="1505"/>
                </a:cxn>
                <a:cxn ang="0">
                  <a:pos x="2064" y="1498"/>
                </a:cxn>
                <a:cxn ang="0">
                  <a:pos x="2385" y="1498"/>
                </a:cxn>
                <a:cxn ang="0">
                  <a:pos x="2919" y="1498"/>
                </a:cxn>
                <a:cxn ang="0">
                  <a:pos x="3099" y="1498"/>
                </a:cxn>
                <a:cxn ang="0">
                  <a:pos x="3183" y="1492"/>
                </a:cxn>
                <a:cxn ang="0">
                  <a:pos x="3517" y="1492"/>
                </a:cxn>
                <a:cxn ang="0">
                  <a:pos x="3768" y="1505"/>
                </a:cxn>
                <a:cxn ang="0">
                  <a:pos x="4153" y="1498"/>
                </a:cxn>
                <a:cxn ang="0">
                  <a:pos x="4230" y="1498"/>
                </a:cxn>
                <a:cxn ang="0">
                  <a:pos x="4449" y="1498"/>
                </a:cxn>
                <a:cxn ang="0">
                  <a:pos x="4899" y="1492"/>
                </a:cxn>
                <a:cxn ang="0">
                  <a:pos x="5349" y="1498"/>
                </a:cxn>
                <a:cxn ang="0">
                  <a:pos x="5754" y="1170"/>
                </a:cxn>
                <a:cxn ang="0">
                  <a:pos x="5568" y="7"/>
                </a:cxn>
              </a:cxnLst>
              <a:rect l="0" t="0" r="0" b="0"/>
              <a:pathLst>
                <a:path w="5754" h="1505">
                  <a:moveTo>
                    <a:pt x="5561" y="7"/>
                  </a:moveTo>
                  <a:lnTo>
                    <a:pt x="5452" y="13"/>
                  </a:lnTo>
                  <a:lnTo>
                    <a:pt x="5375" y="13"/>
                  </a:lnTo>
                  <a:lnTo>
                    <a:pt x="5304" y="7"/>
                  </a:lnTo>
                  <a:lnTo>
                    <a:pt x="5227" y="7"/>
                  </a:lnTo>
                  <a:lnTo>
                    <a:pt x="5143" y="0"/>
                  </a:lnTo>
                  <a:lnTo>
                    <a:pt x="5028" y="7"/>
                  </a:lnTo>
                  <a:lnTo>
                    <a:pt x="4462" y="7"/>
                  </a:lnTo>
                  <a:lnTo>
                    <a:pt x="4340" y="0"/>
                  </a:lnTo>
                  <a:lnTo>
                    <a:pt x="4224" y="7"/>
                  </a:lnTo>
                  <a:lnTo>
                    <a:pt x="4057" y="7"/>
                  </a:lnTo>
                  <a:lnTo>
                    <a:pt x="3896" y="7"/>
                  </a:lnTo>
                  <a:lnTo>
                    <a:pt x="3761" y="7"/>
                  </a:lnTo>
                  <a:lnTo>
                    <a:pt x="3626" y="7"/>
                  </a:lnTo>
                  <a:lnTo>
                    <a:pt x="3163" y="7"/>
                  </a:lnTo>
                  <a:lnTo>
                    <a:pt x="2977" y="0"/>
                  </a:lnTo>
                  <a:lnTo>
                    <a:pt x="2816" y="0"/>
                  </a:lnTo>
                  <a:lnTo>
                    <a:pt x="2553" y="0"/>
                  </a:lnTo>
                  <a:lnTo>
                    <a:pt x="2450" y="7"/>
                  </a:lnTo>
                  <a:lnTo>
                    <a:pt x="2353" y="7"/>
                  </a:lnTo>
                  <a:lnTo>
                    <a:pt x="2270" y="7"/>
                  </a:lnTo>
                  <a:lnTo>
                    <a:pt x="2186" y="7"/>
                  </a:lnTo>
                  <a:lnTo>
                    <a:pt x="2135" y="7"/>
                  </a:lnTo>
                  <a:lnTo>
                    <a:pt x="2083" y="7"/>
                  </a:lnTo>
                  <a:lnTo>
                    <a:pt x="1845" y="7"/>
                  </a:lnTo>
                  <a:lnTo>
                    <a:pt x="1717" y="7"/>
                  </a:lnTo>
                  <a:lnTo>
                    <a:pt x="1582" y="7"/>
                  </a:lnTo>
                  <a:lnTo>
                    <a:pt x="1530" y="0"/>
                  </a:lnTo>
                  <a:lnTo>
                    <a:pt x="1492" y="7"/>
                  </a:lnTo>
                  <a:lnTo>
                    <a:pt x="1293" y="13"/>
                  </a:lnTo>
                  <a:lnTo>
                    <a:pt x="1068" y="7"/>
                  </a:lnTo>
                  <a:lnTo>
                    <a:pt x="1003" y="7"/>
                  </a:lnTo>
                  <a:lnTo>
                    <a:pt x="978" y="7"/>
                  </a:lnTo>
                  <a:lnTo>
                    <a:pt x="958" y="13"/>
                  </a:lnTo>
                  <a:lnTo>
                    <a:pt x="945" y="20"/>
                  </a:lnTo>
                  <a:lnTo>
                    <a:pt x="907" y="20"/>
                  </a:lnTo>
                  <a:lnTo>
                    <a:pt x="836" y="13"/>
                  </a:lnTo>
                  <a:lnTo>
                    <a:pt x="592" y="7"/>
                  </a:lnTo>
                  <a:lnTo>
                    <a:pt x="0" y="7"/>
                  </a:lnTo>
                  <a:lnTo>
                    <a:pt x="0" y="1498"/>
                  </a:lnTo>
                  <a:lnTo>
                    <a:pt x="573" y="1505"/>
                  </a:lnTo>
                  <a:lnTo>
                    <a:pt x="875" y="1492"/>
                  </a:lnTo>
                  <a:lnTo>
                    <a:pt x="1209" y="1485"/>
                  </a:lnTo>
                  <a:lnTo>
                    <a:pt x="1524" y="1505"/>
                  </a:lnTo>
                  <a:lnTo>
                    <a:pt x="1775" y="1492"/>
                  </a:lnTo>
                  <a:lnTo>
                    <a:pt x="2064" y="1498"/>
                  </a:lnTo>
                  <a:lnTo>
                    <a:pt x="2218" y="1498"/>
                  </a:lnTo>
                  <a:lnTo>
                    <a:pt x="2385" y="1498"/>
                  </a:lnTo>
                  <a:lnTo>
                    <a:pt x="2861" y="1498"/>
                  </a:lnTo>
                  <a:lnTo>
                    <a:pt x="2919" y="1498"/>
                  </a:lnTo>
                  <a:lnTo>
                    <a:pt x="2983" y="1492"/>
                  </a:lnTo>
                  <a:lnTo>
                    <a:pt x="3099" y="1498"/>
                  </a:lnTo>
                  <a:lnTo>
                    <a:pt x="3144" y="1492"/>
                  </a:lnTo>
                  <a:lnTo>
                    <a:pt x="3183" y="1492"/>
                  </a:lnTo>
                  <a:lnTo>
                    <a:pt x="3350" y="1492"/>
                  </a:lnTo>
                  <a:lnTo>
                    <a:pt x="3517" y="1492"/>
                  </a:lnTo>
                  <a:lnTo>
                    <a:pt x="3633" y="1492"/>
                  </a:lnTo>
                  <a:lnTo>
                    <a:pt x="3768" y="1505"/>
                  </a:lnTo>
                  <a:lnTo>
                    <a:pt x="3954" y="1505"/>
                  </a:lnTo>
                  <a:lnTo>
                    <a:pt x="4153" y="1498"/>
                  </a:lnTo>
                  <a:lnTo>
                    <a:pt x="4198" y="1498"/>
                  </a:lnTo>
                  <a:lnTo>
                    <a:pt x="4230" y="1498"/>
                  </a:lnTo>
                  <a:lnTo>
                    <a:pt x="4333" y="1505"/>
                  </a:lnTo>
                  <a:lnTo>
                    <a:pt x="4449" y="1498"/>
                  </a:lnTo>
                  <a:lnTo>
                    <a:pt x="4668" y="1492"/>
                  </a:lnTo>
                  <a:lnTo>
                    <a:pt x="4899" y="1492"/>
                  </a:lnTo>
                  <a:lnTo>
                    <a:pt x="5111" y="1498"/>
                  </a:lnTo>
                  <a:lnTo>
                    <a:pt x="5349" y="1498"/>
                  </a:lnTo>
                  <a:lnTo>
                    <a:pt x="5510" y="1492"/>
                  </a:lnTo>
                  <a:lnTo>
                    <a:pt x="5754" y="1170"/>
                  </a:lnTo>
                  <a:lnTo>
                    <a:pt x="5754" y="13"/>
                  </a:lnTo>
                  <a:lnTo>
                    <a:pt x="5568" y="7"/>
                  </a:lnTo>
                  <a:lnTo>
                    <a:pt x="5561" y="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8634413" y="4090988"/>
              <a:ext cx="509587" cy="511175"/>
            </a:xfrm>
            <a:custGeom>
              <a:avLst/>
              <a:gdLst/>
              <a:ahLst/>
              <a:cxnLst>
                <a:cxn ang="0">
                  <a:pos x="38" y="322"/>
                </a:cxn>
                <a:cxn ang="0">
                  <a:pos x="57" y="322"/>
                </a:cxn>
                <a:cxn ang="0">
                  <a:pos x="77" y="309"/>
                </a:cxn>
                <a:cxn ang="0">
                  <a:pos x="90" y="283"/>
                </a:cxn>
                <a:cxn ang="0">
                  <a:pos x="96" y="245"/>
                </a:cxn>
                <a:cxn ang="0">
                  <a:pos x="90" y="232"/>
                </a:cxn>
                <a:cxn ang="0">
                  <a:pos x="83" y="212"/>
                </a:cxn>
                <a:cxn ang="0">
                  <a:pos x="64" y="200"/>
                </a:cxn>
                <a:cxn ang="0">
                  <a:pos x="45" y="180"/>
                </a:cxn>
                <a:cxn ang="0">
                  <a:pos x="12" y="174"/>
                </a:cxn>
                <a:cxn ang="0">
                  <a:pos x="0" y="174"/>
                </a:cxn>
                <a:cxn ang="0">
                  <a:pos x="321" y="0"/>
                </a:cxn>
                <a:cxn ang="0">
                  <a:pos x="289" y="52"/>
                </a:cxn>
                <a:cxn ang="0">
                  <a:pos x="205" y="161"/>
                </a:cxn>
                <a:cxn ang="0">
                  <a:pos x="122" y="270"/>
                </a:cxn>
                <a:cxn ang="0">
                  <a:pos x="77" y="322"/>
                </a:cxn>
                <a:cxn ang="0">
                  <a:pos x="45" y="322"/>
                </a:cxn>
                <a:cxn ang="0">
                  <a:pos x="38" y="322"/>
                </a:cxn>
              </a:cxnLst>
              <a:rect l="0" t="0" r="0" b="0"/>
              <a:pathLst>
                <a:path w="321" h="322">
                  <a:moveTo>
                    <a:pt x="38" y="322"/>
                  </a:moveTo>
                  <a:lnTo>
                    <a:pt x="57" y="322"/>
                  </a:lnTo>
                  <a:lnTo>
                    <a:pt x="77" y="309"/>
                  </a:lnTo>
                  <a:lnTo>
                    <a:pt x="90" y="283"/>
                  </a:lnTo>
                  <a:lnTo>
                    <a:pt x="96" y="245"/>
                  </a:lnTo>
                  <a:lnTo>
                    <a:pt x="90" y="232"/>
                  </a:lnTo>
                  <a:lnTo>
                    <a:pt x="83" y="212"/>
                  </a:lnTo>
                  <a:lnTo>
                    <a:pt x="64" y="200"/>
                  </a:lnTo>
                  <a:lnTo>
                    <a:pt x="45" y="180"/>
                  </a:lnTo>
                  <a:lnTo>
                    <a:pt x="12" y="174"/>
                  </a:lnTo>
                  <a:lnTo>
                    <a:pt x="0" y="174"/>
                  </a:lnTo>
                  <a:lnTo>
                    <a:pt x="321" y="0"/>
                  </a:lnTo>
                  <a:lnTo>
                    <a:pt x="289" y="52"/>
                  </a:lnTo>
                  <a:lnTo>
                    <a:pt x="205" y="161"/>
                  </a:lnTo>
                  <a:lnTo>
                    <a:pt x="122" y="270"/>
                  </a:lnTo>
                  <a:lnTo>
                    <a:pt x="77" y="322"/>
                  </a:lnTo>
                  <a:lnTo>
                    <a:pt x="45" y="322"/>
                  </a:lnTo>
                  <a:lnTo>
                    <a:pt x="38" y="32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184150" y="2346325"/>
              <a:ext cx="8816975" cy="2255838"/>
            </a:xfrm>
            <a:custGeom>
              <a:avLst/>
              <a:gdLst/>
              <a:ahLst/>
              <a:cxnLst>
                <a:cxn ang="0">
                  <a:pos x="366" y="257"/>
                </a:cxn>
                <a:cxn ang="0">
                  <a:pos x="270" y="386"/>
                </a:cxn>
                <a:cxn ang="0">
                  <a:pos x="263" y="405"/>
                </a:cxn>
                <a:cxn ang="0">
                  <a:pos x="115" y="1144"/>
                </a:cxn>
                <a:cxn ang="0">
                  <a:pos x="96" y="1273"/>
                </a:cxn>
                <a:cxn ang="0">
                  <a:pos x="482" y="1131"/>
                </a:cxn>
                <a:cxn ang="0">
                  <a:pos x="533" y="1234"/>
                </a:cxn>
                <a:cxn ang="0">
                  <a:pos x="302" y="1356"/>
                </a:cxn>
                <a:cxn ang="0">
                  <a:pos x="160" y="1292"/>
                </a:cxn>
                <a:cxn ang="0">
                  <a:pos x="765" y="971"/>
                </a:cxn>
                <a:cxn ang="0">
                  <a:pos x="848" y="1131"/>
                </a:cxn>
                <a:cxn ang="0">
                  <a:pos x="1060" y="1138"/>
                </a:cxn>
                <a:cxn ang="0">
                  <a:pos x="990" y="1074"/>
                </a:cxn>
                <a:cxn ang="0">
                  <a:pos x="1105" y="951"/>
                </a:cxn>
                <a:cxn ang="0">
                  <a:pos x="1240" y="771"/>
                </a:cxn>
                <a:cxn ang="0">
                  <a:pos x="1285" y="521"/>
                </a:cxn>
                <a:cxn ang="0">
                  <a:pos x="1343" y="585"/>
                </a:cxn>
                <a:cxn ang="0">
                  <a:pos x="1453" y="816"/>
                </a:cxn>
                <a:cxn ang="0">
                  <a:pos x="1600" y="900"/>
                </a:cxn>
                <a:cxn ang="0">
                  <a:pos x="1922" y="823"/>
                </a:cxn>
                <a:cxn ang="0">
                  <a:pos x="1858" y="1138"/>
                </a:cxn>
                <a:cxn ang="0">
                  <a:pos x="1999" y="1009"/>
                </a:cxn>
                <a:cxn ang="0">
                  <a:pos x="2108" y="977"/>
                </a:cxn>
                <a:cxn ang="0">
                  <a:pos x="2770" y="418"/>
                </a:cxn>
                <a:cxn ang="0">
                  <a:pos x="2192" y="675"/>
                </a:cxn>
                <a:cxn ang="0">
                  <a:pos x="2327" y="836"/>
                </a:cxn>
                <a:cxn ang="0">
                  <a:pos x="2770" y="444"/>
                </a:cxn>
                <a:cxn ang="0">
                  <a:pos x="2905" y="328"/>
                </a:cxn>
                <a:cxn ang="0">
                  <a:pos x="2938" y="347"/>
                </a:cxn>
                <a:cxn ang="0">
                  <a:pos x="2320" y="939"/>
                </a:cxn>
                <a:cxn ang="0">
                  <a:pos x="2378" y="804"/>
                </a:cxn>
                <a:cxn ang="0">
                  <a:pos x="2449" y="823"/>
                </a:cxn>
                <a:cxn ang="0">
                  <a:pos x="360" y="257"/>
                </a:cxn>
                <a:cxn ang="0">
                  <a:pos x="2430" y="1183"/>
                </a:cxn>
                <a:cxn ang="0">
                  <a:pos x="2758" y="1041"/>
                </a:cxn>
                <a:cxn ang="0">
                  <a:pos x="2905" y="714"/>
                </a:cxn>
                <a:cxn ang="0">
                  <a:pos x="2995" y="894"/>
                </a:cxn>
                <a:cxn ang="0">
                  <a:pos x="3169" y="566"/>
                </a:cxn>
                <a:cxn ang="0">
                  <a:pos x="3137" y="328"/>
                </a:cxn>
                <a:cxn ang="0">
                  <a:pos x="2880" y="932"/>
                </a:cxn>
                <a:cxn ang="0">
                  <a:pos x="3593" y="302"/>
                </a:cxn>
                <a:cxn ang="0">
                  <a:pos x="3966" y="932"/>
                </a:cxn>
                <a:cxn ang="0">
                  <a:pos x="3844" y="797"/>
                </a:cxn>
                <a:cxn ang="0">
                  <a:pos x="4127" y="804"/>
                </a:cxn>
                <a:cxn ang="0">
                  <a:pos x="4281" y="797"/>
                </a:cxn>
                <a:cxn ang="0">
                  <a:pos x="360" y="257"/>
                </a:cxn>
                <a:cxn ang="0">
                  <a:pos x="4487" y="669"/>
                </a:cxn>
                <a:cxn ang="0">
                  <a:pos x="4609" y="617"/>
                </a:cxn>
                <a:cxn ang="0">
                  <a:pos x="4744" y="553"/>
                </a:cxn>
                <a:cxn ang="0">
                  <a:pos x="3754" y="142"/>
                </a:cxn>
                <a:cxn ang="0">
                  <a:pos x="4120" y="26"/>
                </a:cxn>
                <a:cxn ang="0">
                  <a:pos x="4268" y="270"/>
                </a:cxn>
                <a:cxn ang="0">
                  <a:pos x="4281" y="219"/>
                </a:cxn>
                <a:cxn ang="0">
                  <a:pos x="4847" y="508"/>
                </a:cxn>
                <a:cxn ang="0">
                  <a:pos x="5046" y="495"/>
                </a:cxn>
                <a:cxn ang="0">
                  <a:pos x="5117" y="315"/>
                </a:cxn>
                <a:cxn ang="0">
                  <a:pos x="5316" y="187"/>
                </a:cxn>
                <a:cxn ang="0">
                  <a:pos x="3458" y="1421"/>
                </a:cxn>
                <a:cxn ang="0">
                  <a:pos x="3664" y="1273"/>
                </a:cxn>
                <a:cxn ang="0">
                  <a:pos x="360" y="257"/>
                </a:cxn>
                <a:cxn ang="0">
                  <a:pos x="2314" y="161"/>
                </a:cxn>
              </a:cxnLst>
              <a:rect l="0" t="0" r="0" b="0"/>
              <a:pathLst>
                <a:path w="5554" h="1421">
                  <a:moveTo>
                    <a:pt x="360" y="257"/>
                  </a:moveTo>
                  <a:lnTo>
                    <a:pt x="328" y="244"/>
                  </a:lnTo>
                  <a:lnTo>
                    <a:pt x="308" y="244"/>
                  </a:lnTo>
                  <a:lnTo>
                    <a:pt x="295" y="251"/>
                  </a:lnTo>
                  <a:lnTo>
                    <a:pt x="283" y="257"/>
                  </a:lnTo>
                  <a:lnTo>
                    <a:pt x="276" y="283"/>
                  </a:lnTo>
                  <a:lnTo>
                    <a:pt x="276" y="296"/>
                  </a:lnTo>
                  <a:lnTo>
                    <a:pt x="283" y="302"/>
                  </a:lnTo>
                  <a:lnTo>
                    <a:pt x="302" y="322"/>
                  </a:lnTo>
                  <a:lnTo>
                    <a:pt x="328" y="328"/>
                  </a:lnTo>
                  <a:lnTo>
                    <a:pt x="340" y="328"/>
                  </a:lnTo>
                  <a:lnTo>
                    <a:pt x="360" y="315"/>
                  </a:lnTo>
                  <a:lnTo>
                    <a:pt x="373" y="296"/>
                  </a:lnTo>
                  <a:lnTo>
                    <a:pt x="373" y="270"/>
                  </a:lnTo>
                  <a:lnTo>
                    <a:pt x="366" y="257"/>
                  </a:lnTo>
                  <a:lnTo>
                    <a:pt x="360" y="257"/>
                  </a:lnTo>
                  <a:lnTo>
                    <a:pt x="527" y="469"/>
                  </a:lnTo>
                  <a:lnTo>
                    <a:pt x="540" y="463"/>
                  </a:lnTo>
                  <a:lnTo>
                    <a:pt x="546" y="457"/>
                  </a:lnTo>
                  <a:lnTo>
                    <a:pt x="540" y="437"/>
                  </a:lnTo>
                  <a:lnTo>
                    <a:pt x="527" y="418"/>
                  </a:lnTo>
                  <a:lnTo>
                    <a:pt x="520" y="418"/>
                  </a:lnTo>
                  <a:lnTo>
                    <a:pt x="514" y="418"/>
                  </a:lnTo>
                  <a:lnTo>
                    <a:pt x="495" y="437"/>
                  </a:lnTo>
                  <a:lnTo>
                    <a:pt x="495" y="444"/>
                  </a:lnTo>
                  <a:lnTo>
                    <a:pt x="495" y="457"/>
                  </a:lnTo>
                  <a:lnTo>
                    <a:pt x="514" y="469"/>
                  </a:lnTo>
                  <a:lnTo>
                    <a:pt x="527" y="469"/>
                  </a:lnTo>
                  <a:lnTo>
                    <a:pt x="360" y="257"/>
                  </a:lnTo>
                  <a:lnTo>
                    <a:pt x="270" y="386"/>
                  </a:lnTo>
                  <a:lnTo>
                    <a:pt x="263" y="373"/>
                  </a:lnTo>
                  <a:lnTo>
                    <a:pt x="257" y="367"/>
                  </a:lnTo>
                  <a:lnTo>
                    <a:pt x="250" y="360"/>
                  </a:lnTo>
                  <a:lnTo>
                    <a:pt x="250" y="347"/>
                  </a:lnTo>
                  <a:lnTo>
                    <a:pt x="238" y="334"/>
                  </a:lnTo>
                  <a:lnTo>
                    <a:pt x="225" y="328"/>
                  </a:lnTo>
                  <a:lnTo>
                    <a:pt x="205" y="334"/>
                  </a:lnTo>
                  <a:lnTo>
                    <a:pt x="205" y="341"/>
                  </a:lnTo>
                  <a:lnTo>
                    <a:pt x="205" y="354"/>
                  </a:lnTo>
                  <a:lnTo>
                    <a:pt x="212" y="367"/>
                  </a:lnTo>
                  <a:lnTo>
                    <a:pt x="225" y="373"/>
                  </a:lnTo>
                  <a:lnTo>
                    <a:pt x="231" y="373"/>
                  </a:lnTo>
                  <a:lnTo>
                    <a:pt x="238" y="386"/>
                  </a:lnTo>
                  <a:lnTo>
                    <a:pt x="250" y="399"/>
                  </a:lnTo>
                  <a:lnTo>
                    <a:pt x="263" y="405"/>
                  </a:lnTo>
                  <a:lnTo>
                    <a:pt x="270" y="399"/>
                  </a:lnTo>
                  <a:lnTo>
                    <a:pt x="270" y="386"/>
                  </a:lnTo>
                  <a:lnTo>
                    <a:pt x="360" y="257"/>
                  </a:lnTo>
                  <a:lnTo>
                    <a:pt x="51" y="1106"/>
                  </a:lnTo>
                  <a:lnTo>
                    <a:pt x="32" y="1112"/>
                  </a:lnTo>
                  <a:lnTo>
                    <a:pt x="19" y="1125"/>
                  </a:lnTo>
                  <a:lnTo>
                    <a:pt x="6" y="1138"/>
                  </a:lnTo>
                  <a:lnTo>
                    <a:pt x="6" y="1151"/>
                  </a:lnTo>
                  <a:lnTo>
                    <a:pt x="13" y="1170"/>
                  </a:lnTo>
                  <a:lnTo>
                    <a:pt x="25" y="1183"/>
                  </a:lnTo>
                  <a:lnTo>
                    <a:pt x="51" y="1183"/>
                  </a:lnTo>
                  <a:lnTo>
                    <a:pt x="77" y="1183"/>
                  </a:lnTo>
                  <a:lnTo>
                    <a:pt x="90" y="1170"/>
                  </a:lnTo>
                  <a:lnTo>
                    <a:pt x="109" y="1157"/>
                  </a:lnTo>
                  <a:lnTo>
                    <a:pt x="115" y="1144"/>
                  </a:lnTo>
                  <a:lnTo>
                    <a:pt x="115" y="1131"/>
                  </a:lnTo>
                  <a:lnTo>
                    <a:pt x="109" y="1119"/>
                  </a:lnTo>
                  <a:lnTo>
                    <a:pt x="96" y="1112"/>
                  </a:lnTo>
                  <a:lnTo>
                    <a:pt x="83" y="1106"/>
                  </a:lnTo>
                  <a:lnTo>
                    <a:pt x="51" y="1106"/>
                  </a:lnTo>
                  <a:lnTo>
                    <a:pt x="360" y="257"/>
                  </a:lnTo>
                  <a:lnTo>
                    <a:pt x="25" y="1241"/>
                  </a:lnTo>
                  <a:lnTo>
                    <a:pt x="6" y="1254"/>
                  </a:lnTo>
                  <a:lnTo>
                    <a:pt x="0" y="1266"/>
                  </a:lnTo>
                  <a:lnTo>
                    <a:pt x="6" y="1292"/>
                  </a:lnTo>
                  <a:lnTo>
                    <a:pt x="13" y="1299"/>
                  </a:lnTo>
                  <a:lnTo>
                    <a:pt x="45" y="1305"/>
                  </a:lnTo>
                  <a:lnTo>
                    <a:pt x="77" y="1299"/>
                  </a:lnTo>
                  <a:lnTo>
                    <a:pt x="90" y="1292"/>
                  </a:lnTo>
                  <a:lnTo>
                    <a:pt x="96" y="1273"/>
                  </a:lnTo>
                  <a:lnTo>
                    <a:pt x="90" y="1260"/>
                  </a:lnTo>
                  <a:lnTo>
                    <a:pt x="77" y="1247"/>
                  </a:lnTo>
                  <a:lnTo>
                    <a:pt x="51" y="1241"/>
                  </a:lnTo>
                  <a:lnTo>
                    <a:pt x="25" y="1241"/>
                  </a:lnTo>
                  <a:lnTo>
                    <a:pt x="360" y="257"/>
                  </a:lnTo>
                  <a:lnTo>
                    <a:pt x="514" y="1099"/>
                  </a:lnTo>
                  <a:lnTo>
                    <a:pt x="508" y="1074"/>
                  </a:lnTo>
                  <a:lnTo>
                    <a:pt x="501" y="1067"/>
                  </a:lnTo>
                  <a:lnTo>
                    <a:pt x="475" y="1067"/>
                  </a:lnTo>
                  <a:lnTo>
                    <a:pt x="437" y="1080"/>
                  </a:lnTo>
                  <a:lnTo>
                    <a:pt x="411" y="1112"/>
                  </a:lnTo>
                  <a:lnTo>
                    <a:pt x="418" y="1119"/>
                  </a:lnTo>
                  <a:lnTo>
                    <a:pt x="430" y="1125"/>
                  </a:lnTo>
                  <a:lnTo>
                    <a:pt x="463" y="1125"/>
                  </a:lnTo>
                  <a:lnTo>
                    <a:pt x="482" y="1131"/>
                  </a:lnTo>
                  <a:lnTo>
                    <a:pt x="495" y="1125"/>
                  </a:lnTo>
                  <a:lnTo>
                    <a:pt x="508" y="1112"/>
                  </a:lnTo>
                  <a:lnTo>
                    <a:pt x="514" y="1099"/>
                  </a:lnTo>
                  <a:lnTo>
                    <a:pt x="360" y="257"/>
                  </a:lnTo>
                  <a:lnTo>
                    <a:pt x="514" y="1144"/>
                  </a:lnTo>
                  <a:lnTo>
                    <a:pt x="495" y="1144"/>
                  </a:lnTo>
                  <a:lnTo>
                    <a:pt x="475" y="1157"/>
                  </a:lnTo>
                  <a:lnTo>
                    <a:pt x="463" y="1170"/>
                  </a:lnTo>
                  <a:lnTo>
                    <a:pt x="456" y="1183"/>
                  </a:lnTo>
                  <a:lnTo>
                    <a:pt x="456" y="1209"/>
                  </a:lnTo>
                  <a:lnTo>
                    <a:pt x="456" y="1221"/>
                  </a:lnTo>
                  <a:lnTo>
                    <a:pt x="469" y="1241"/>
                  </a:lnTo>
                  <a:lnTo>
                    <a:pt x="495" y="1254"/>
                  </a:lnTo>
                  <a:lnTo>
                    <a:pt x="514" y="1247"/>
                  </a:lnTo>
                  <a:lnTo>
                    <a:pt x="533" y="1234"/>
                  </a:lnTo>
                  <a:lnTo>
                    <a:pt x="565" y="1215"/>
                  </a:lnTo>
                  <a:lnTo>
                    <a:pt x="565" y="1183"/>
                  </a:lnTo>
                  <a:lnTo>
                    <a:pt x="559" y="1164"/>
                  </a:lnTo>
                  <a:lnTo>
                    <a:pt x="546" y="1151"/>
                  </a:lnTo>
                  <a:lnTo>
                    <a:pt x="533" y="1144"/>
                  </a:lnTo>
                  <a:lnTo>
                    <a:pt x="514" y="1144"/>
                  </a:lnTo>
                  <a:lnTo>
                    <a:pt x="360" y="257"/>
                  </a:lnTo>
                  <a:lnTo>
                    <a:pt x="334" y="1292"/>
                  </a:lnTo>
                  <a:lnTo>
                    <a:pt x="302" y="1279"/>
                  </a:lnTo>
                  <a:lnTo>
                    <a:pt x="289" y="1292"/>
                  </a:lnTo>
                  <a:lnTo>
                    <a:pt x="270" y="1305"/>
                  </a:lnTo>
                  <a:lnTo>
                    <a:pt x="263" y="1318"/>
                  </a:lnTo>
                  <a:lnTo>
                    <a:pt x="263" y="1331"/>
                  </a:lnTo>
                  <a:lnTo>
                    <a:pt x="276" y="1344"/>
                  </a:lnTo>
                  <a:lnTo>
                    <a:pt x="302" y="1356"/>
                  </a:lnTo>
                  <a:lnTo>
                    <a:pt x="328" y="1350"/>
                  </a:lnTo>
                  <a:lnTo>
                    <a:pt x="353" y="1337"/>
                  </a:lnTo>
                  <a:lnTo>
                    <a:pt x="360" y="1324"/>
                  </a:lnTo>
                  <a:lnTo>
                    <a:pt x="360" y="1299"/>
                  </a:lnTo>
                  <a:lnTo>
                    <a:pt x="334" y="1292"/>
                  </a:lnTo>
                  <a:lnTo>
                    <a:pt x="360" y="257"/>
                  </a:lnTo>
                  <a:lnTo>
                    <a:pt x="135" y="1292"/>
                  </a:lnTo>
                  <a:lnTo>
                    <a:pt x="135" y="1311"/>
                  </a:lnTo>
                  <a:lnTo>
                    <a:pt x="148" y="1318"/>
                  </a:lnTo>
                  <a:lnTo>
                    <a:pt x="154" y="1318"/>
                  </a:lnTo>
                  <a:lnTo>
                    <a:pt x="173" y="1318"/>
                  </a:lnTo>
                  <a:lnTo>
                    <a:pt x="180" y="1318"/>
                  </a:lnTo>
                  <a:lnTo>
                    <a:pt x="180" y="1305"/>
                  </a:lnTo>
                  <a:lnTo>
                    <a:pt x="173" y="1299"/>
                  </a:lnTo>
                  <a:lnTo>
                    <a:pt x="160" y="1292"/>
                  </a:lnTo>
                  <a:lnTo>
                    <a:pt x="148" y="1292"/>
                  </a:lnTo>
                  <a:lnTo>
                    <a:pt x="135" y="1292"/>
                  </a:lnTo>
                  <a:lnTo>
                    <a:pt x="360" y="257"/>
                  </a:lnTo>
                  <a:lnTo>
                    <a:pt x="874" y="1016"/>
                  </a:lnTo>
                  <a:lnTo>
                    <a:pt x="848" y="1022"/>
                  </a:lnTo>
                  <a:lnTo>
                    <a:pt x="842" y="1035"/>
                  </a:lnTo>
                  <a:lnTo>
                    <a:pt x="835" y="1035"/>
                  </a:lnTo>
                  <a:lnTo>
                    <a:pt x="835" y="1029"/>
                  </a:lnTo>
                  <a:lnTo>
                    <a:pt x="842" y="1003"/>
                  </a:lnTo>
                  <a:lnTo>
                    <a:pt x="842" y="977"/>
                  </a:lnTo>
                  <a:lnTo>
                    <a:pt x="835" y="964"/>
                  </a:lnTo>
                  <a:lnTo>
                    <a:pt x="823" y="951"/>
                  </a:lnTo>
                  <a:lnTo>
                    <a:pt x="803" y="951"/>
                  </a:lnTo>
                  <a:lnTo>
                    <a:pt x="784" y="958"/>
                  </a:lnTo>
                  <a:lnTo>
                    <a:pt x="765" y="971"/>
                  </a:lnTo>
                  <a:lnTo>
                    <a:pt x="745" y="1003"/>
                  </a:lnTo>
                  <a:lnTo>
                    <a:pt x="745" y="1029"/>
                  </a:lnTo>
                  <a:lnTo>
                    <a:pt x="752" y="1048"/>
                  </a:lnTo>
                  <a:lnTo>
                    <a:pt x="765" y="1061"/>
                  </a:lnTo>
                  <a:lnTo>
                    <a:pt x="778" y="1061"/>
                  </a:lnTo>
                  <a:lnTo>
                    <a:pt x="797" y="1061"/>
                  </a:lnTo>
                  <a:lnTo>
                    <a:pt x="816" y="1054"/>
                  </a:lnTo>
                  <a:lnTo>
                    <a:pt x="829" y="1048"/>
                  </a:lnTo>
                  <a:lnTo>
                    <a:pt x="829" y="1061"/>
                  </a:lnTo>
                  <a:lnTo>
                    <a:pt x="816" y="1080"/>
                  </a:lnTo>
                  <a:lnTo>
                    <a:pt x="810" y="1112"/>
                  </a:lnTo>
                  <a:lnTo>
                    <a:pt x="816" y="1125"/>
                  </a:lnTo>
                  <a:lnTo>
                    <a:pt x="823" y="1131"/>
                  </a:lnTo>
                  <a:lnTo>
                    <a:pt x="842" y="1138"/>
                  </a:lnTo>
                  <a:lnTo>
                    <a:pt x="848" y="1131"/>
                  </a:lnTo>
                  <a:lnTo>
                    <a:pt x="855" y="1125"/>
                  </a:lnTo>
                  <a:lnTo>
                    <a:pt x="880" y="1093"/>
                  </a:lnTo>
                  <a:lnTo>
                    <a:pt x="893" y="1067"/>
                  </a:lnTo>
                  <a:lnTo>
                    <a:pt x="893" y="1048"/>
                  </a:lnTo>
                  <a:lnTo>
                    <a:pt x="893" y="1029"/>
                  </a:lnTo>
                  <a:lnTo>
                    <a:pt x="887" y="1022"/>
                  </a:lnTo>
                  <a:lnTo>
                    <a:pt x="874" y="1016"/>
                  </a:lnTo>
                  <a:lnTo>
                    <a:pt x="360" y="257"/>
                  </a:lnTo>
                  <a:lnTo>
                    <a:pt x="1060" y="1093"/>
                  </a:lnTo>
                  <a:lnTo>
                    <a:pt x="1035" y="1099"/>
                  </a:lnTo>
                  <a:lnTo>
                    <a:pt x="1028" y="1106"/>
                  </a:lnTo>
                  <a:lnTo>
                    <a:pt x="1022" y="1119"/>
                  </a:lnTo>
                  <a:lnTo>
                    <a:pt x="1022" y="1125"/>
                  </a:lnTo>
                  <a:lnTo>
                    <a:pt x="1035" y="1131"/>
                  </a:lnTo>
                  <a:lnTo>
                    <a:pt x="1060" y="1138"/>
                  </a:lnTo>
                  <a:lnTo>
                    <a:pt x="1086" y="1131"/>
                  </a:lnTo>
                  <a:lnTo>
                    <a:pt x="1099" y="1125"/>
                  </a:lnTo>
                  <a:lnTo>
                    <a:pt x="1105" y="1106"/>
                  </a:lnTo>
                  <a:lnTo>
                    <a:pt x="1099" y="1099"/>
                  </a:lnTo>
                  <a:lnTo>
                    <a:pt x="1093" y="1093"/>
                  </a:lnTo>
                  <a:lnTo>
                    <a:pt x="1060" y="1093"/>
                  </a:lnTo>
                  <a:lnTo>
                    <a:pt x="360" y="257"/>
                  </a:lnTo>
                  <a:lnTo>
                    <a:pt x="1035" y="1061"/>
                  </a:lnTo>
                  <a:lnTo>
                    <a:pt x="1035" y="1041"/>
                  </a:lnTo>
                  <a:lnTo>
                    <a:pt x="1028" y="1041"/>
                  </a:lnTo>
                  <a:lnTo>
                    <a:pt x="1022" y="1041"/>
                  </a:lnTo>
                  <a:lnTo>
                    <a:pt x="1009" y="1048"/>
                  </a:lnTo>
                  <a:lnTo>
                    <a:pt x="996" y="1054"/>
                  </a:lnTo>
                  <a:lnTo>
                    <a:pt x="990" y="1061"/>
                  </a:lnTo>
                  <a:lnTo>
                    <a:pt x="990" y="1074"/>
                  </a:lnTo>
                  <a:lnTo>
                    <a:pt x="1003" y="1093"/>
                  </a:lnTo>
                  <a:lnTo>
                    <a:pt x="1015" y="1093"/>
                  </a:lnTo>
                  <a:lnTo>
                    <a:pt x="1022" y="1093"/>
                  </a:lnTo>
                  <a:lnTo>
                    <a:pt x="1035" y="1067"/>
                  </a:lnTo>
                  <a:lnTo>
                    <a:pt x="1035" y="1061"/>
                  </a:lnTo>
                  <a:lnTo>
                    <a:pt x="360" y="257"/>
                  </a:lnTo>
                  <a:lnTo>
                    <a:pt x="1054" y="932"/>
                  </a:lnTo>
                  <a:lnTo>
                    <a:pt x="1041" y="939"/>
                  </a:lnTo>
                  <a:lnTo>
                    <a:pt x="1035" y="945"/>
                  </a:lnTo>
                  <a:lnTo>
                    <a:pt x="1041" y="951"/>
                  </a:lnTo>
                  <a:lnTo>
                    <a:pt x="1054" y="964"/>
                  </a:lnTo>
                  <a:lnTo>
                    <a:pt x="1080" y="971"/>
                  </a:lnTo>
                  <a:lnTo>
                    <a:pt x="1093" y="971"/>
                  </a:lnTo>
                  <a:lnTo>
                    <a:pt x="1105" y="964"/>
                  </a:lnTo>
                  <a:lnTo>
                    <a:pt x="1105" y="951"/>
                  </a:lnTo>
                  <a:lnTo>
                    <a:pt x="1105" y="945"/>
                  </a:lnTo>
                  <a:lnTo>
                    <a:pt x="1093" y="932"/>
                  </a:lnTo>
                  <a:lnTo>
                    <a:pt x="1086" y="926"/>
                  </a:lnTo>
                  <a:lnTo>
                    <a:pt x="1054" y="932"/>
                  </a:lnTo>
                  <a:lnTo>
                    <a:pt x="360" y="257"/>
                  </a:lnTo>
                  <a:lnTo>
                    <a:pt x="1189" y="739"/>
                  </a:lnTo>
                  <a:lnTo>
                    <a:pt x="1157" y="752"/>
                  </a:lnTo>
                  <a:lnTo>
                    <a:pt x="1150" y="765"/>
                  </a:lnTo>
                  <a:lnTo>
                    <a:pt x="1150" y="778"/>
                  </a:lnTo>
                  <a:lnTo>
                    <a:pt x="1163" y="804"/>
                  </a:lnTo>
                  <a:lnTo>
                    <a:pt x="1183" y="816"/>
                  </a:lnTo>
                  <a:lnTo>
                    <a:pt x="1215" y="816"/>
                  </a:lnTo>
                  <a:lnTo>
                    <a:pt x="1228" y="810"/>
                  </a:lnTo>
                  <a:lnTo>
                    <a:pt x="1240" y="797"/>
                  </a:lnTo>
                  <a:lnTo>
                    <a:pt x="1240" y="771"/>
                  </a:lnTo>
                  <a:lnTo>
                    <a:pt x="1234" y="759"/>
                  </a:lnTo>
                  <a:lnTo>
                    <a:pt x="1221" y="746"/>
                  </a:lnTo>
                  <a:lnTo>
                    <a:pt x="1215" y="739"/>
                  </a:lnTo>
                  <a:lnTo>
                    <a:pt x="1189" y="739"/>
                  </a:lnTo>
                  <a:lnTo>
                    <a:pt x="360" y="257"/>
                  </a:lnTo>
                  <a:lnTo>
                    <a:pt x="1240" y="534"/>
                  </a:lnTo>
                  <a:lnTo>
                    <a:pt x="1228" y="553"/>
                  </a:lnTo>
                  <a:lnTo>
                    <a:pt x="1228" y="566"/>
                  </a:lnTo>
                  <a:lnTo>
                    <a:pt x="1234" y="585"/>
                  </a:lnTo>
                  <a:lnTo>
                    <a:pt x="1253" y="598"/>
                  </a:lnTo>
                  <a:lnTo>
                    <a:pt x="1279" y="592"/>
                  </a:lnTo>
                  <a:lnTo>
                    <a:pt x="1298" y="572"/>
                  </a:lnTo>
                  <a:lnTo>
                    <a:pt x="1305" y="553"/>
                  </a:lnTo>
                  <a:lnTo>
                    <a:pt x="1298" y="534"/>
                  </a:lnTo>
                  <a:lnTo>
                    <a:pt x="1285" y="521"/>
                  </a:lnTo>
                  <a:lnTo>
                    <a:pt x="1266" y="521"/>
                  </a:lnTo>
                  <a:lnTo>
                    <a:pt x="1253" y="527"/>
                  </a:lnTo>
                  <a:lnTo>
                    <a:pt x="1240" y="534"/>
                  </a:lnTo>
                  <a:lnTo>
                    <a:pt x="360" y="257"/>
                  </a:lnTo>
                  <a:lnTo>
                    <a:pt x="1343" y="585"/>
                  </a:lnTo>
                  <a:lnTo>
                    <a:pt x="1324" y="585"/>
                  </a:lnTo>
                  <a:lnTo>
                    <a:pt x="1318" y="592"/>
                  </a:lnTo>
                  <a:lnTo>
                    <a:pt x="1318" y="604"/>
                  </a:lnTo>
                  <a:lnTo>
                    <a:pt x="1318" y="617"/>
                  </a:lnTo>
                  <a:lnTo>
                    <a:pt x="1330" y="624"/>
                  </a:lnTo>
                  <a:lnTo>
                    <a:pt x="1343" y="624"/>
                  </a:lnTo>
                  <a:lnTo>
                    <a:pt x="1350" y="617"/>
                  </a:lnTo>
                  <a:lnTo>
                    <a:pt x="1356" y="611"/>
                  </a:lnTo>
                  <a:lnTo>
                    <a:pt x="1356" y="598"/>
                  </a:lnTo>
                  <a:lnTo>
                    <a:pt x="1343" y="585"/>
                  </a:lnTo>
                  <a:lnTo>
                    <a:pt x="360" y="257"/>
                  </a:lnTo>
                  <a:lnTo>
                    <a:pt x="1465" y="547"/>
                  </a:lnTo>
                  <a:lnTo>
                    <a:pt x="1446" y="553"/>
                  </a:lnTo>
                  <a:lnTo>
                    <a:pt x="1433" y="559"/>
                  </a:lnTo>
                  <a:lnTo>
                    <a:pt x="1427" y="566"/>
                  </a:lnTo>
                  <a:lnTo>
                    <a:pt x="1433" y="592"/>
                  </a:lnTo>
                  <a:lnTo>
                    <a:pt x="1446" y="598"/>
                  </a:lnTo>
                  <a:lnTo>
                    <a:pt x="1472" y="598"/>
                  </a:lnTo>
                  <a:lnTo>
                    <a:pt x="1504" y="585"/>
                  </a:lnTo>
                  <a:lnTo>
                    <a:pt x="1510" y="572"/>
                  </a:lnTo>
                  <a:lnTo>
                    <a:pt x="1510" y="559"/>
                  </a:lnTo>
                  <a:lnTo>
                    <a:pt x="1491" y="547"/>
                  </a:lnTo>
                  <a:lnTo>
                    <a:pt x="1465" y="547"/>
                  </a:lnTo>
                  <a:lnTo>
                    <a:pt x="360" y="257"/>
                  </a:lnTo>
                  <a:lnTo>
                    <a:pt x="1453" y="816"/>
                  </a:lnTo>
                  <a:lnTo>
                    <a:pt x="1433" y="810"/>
                  </a:lnTo>
                  <a:lnTo>
                    <a:pt x="1420" y="816"/>
                  </a:lnTo>
                  <a:lnTo>
                    <a:pt x="1414" y="829"/>
                  </a:lnTo>
                  <a:lnTo>
                    <a:pt x="1414" y="836"/>
                  </a:lnTo>
                  <a:lnTo>
                    <a:pt x="1427" y="842"/>
                  </a:lnTo>
                  <a:lnTo>
                    <a:pt x="1446" y="842"/>
                  </a:lnTo>
                  <a:lnTo>
                    <a:pt x="1465" y="829"/>
                  </a:lnTo>
                  <a:lnTo>
                    <a:pt x="1465" y="823"/>
                  </a:lnTo>
                  <a:lnTo>
                    <a:pt x="1453" y="816"/>
                  </a:lnTo>
                  <a:lnTo>
                    <a:pt x="360" y="257"/>
                  </a:lnTo>
                  <a:lnTo>
                    <a:pt x="1613" y="855"/>
                  </a:lnTo>
                  <a:lnTo>
                    <a:pt x="1600" y="861"/>
                  </a:lnTo>
                  <a:lnTo>
                    <a:pt x="1594" y="874"/>
                  </a:lnTo>
                  <a:lnTo>
                    <a:pt x="1594" y="894"/>
                  </a:lnTo>
                  <a:lnTo>
                    <a:pt x="1600" y="900"/>
                  </a:lnTo>
                  <a:lnTo>
                    <a:pt x="1613" y="900"/>
                  </a:lnTo>
                  <a:lnTo>
                    <a:pt x="1633" y="900"/>
                  </a:lnTo>
                  <a:lnTo>
                    <a:pt x="1639" y="887"/>
                  </a:lnTo>
                  <a:lnTo>
                    <a:pt x="1645" y="868"/>
                  </a:lnTo>
                  <a:lnTo>
                    <a:pt x="1645" y="855"/>
                  </a:lnTo>
                  <a:lnTo>
                    <a:pt x="1639" y="849"/>
                  </a:lnTo>
                  <a:lnTo>
                    <a:pt x="1613" y="855"/>
                  </a:lnTo>
                  <a:lnTo>
                    <a:pt x="360" y="257"/>
                  </a:lnTo>
                  <a:lnTo>
                    <a:pt x="1980" y="816"/>
                  </a:lnTo>
                  <a:lnTo>
                    <a:pt x="1967" y="810"/>
                  </a:lnTo>
                  <a:lnTo>
                    <a:pt x="1960" y="804"/>
                  </a:lnTo>
                  <a:lnTo>
                    <a:pt x="1948" y="804"/>
                  </a:lnTo>
                  <a:lnTo>
                    <a:pt x="1941" y="804"/>
                  </a:lnTo>
                  <a:lnTo>
                    <a:pt x="1928" y="810"/>
                  </a:lnTo>
                  <a:lnTo>
                    <a:pt x="1922" y="823"/>
                  </a:lnTo>
                  <a:lnTo>
                    <a:pt x="1928" y="842"/>
                  </a:lnTo>
                  <a:lnTo>
                    <a:pt x="1935" y="849"/>
                  </a:lnTo>
                  <a:lnTo>
                    <a:pt x="1948" y="849"/>
                  </a:lnTo>
                  <a:lnTo>
                    <a:pt x="1973" y="842"/>
                  </a:lnTo>
                  <a:lnTo>
                    <a:pt x="1980" y="829"/>
                  </a:lnTo>
                  <a:lnTo>
                    <a:pt x="1980" y="816"/>
                  </a:lnTo>
                  <a:lnTo>
                    <a:pt x="360" y="257"/>
                  </a:lnTo>
                  <a:lnTo>
                    <a:pt x="1819" y="1061"/>
                  </a:lnTo>
                  <a:lnTo>
                    <a:pt x="1793" y="1074"/>
                  </a:lnTo>
                  <a:lnTo>
                    <a:pt x="1768" y="1099"/>
                  </a:lnTo>
                  <a:lnTo>
                    <a:pt x="1768" y="1112"/>
                  </a:lnTo>
                  <a:lnTo>
                    <a:pt x="1780" y="1125"/>
                  </a:lnTo>
                  <a:lnTo>
                    <a:pt x="1806" y="1131"/>
                  </a:lnTo>
                  <a:lnTo>
                    <a:pt x="1838" y="1138"/>
                  </a:lnTo>
                  <a:lnTo>
                    <a:pt x="1858" y="1138"/>
                  </a:lnTo>
                  <a:lnTo>
                    <a:pt x="1877" y="1125"/>
                  </a:lnTo>
                  <a:lnTo>
                    <a:pt x="1896" y="1106"/>
                  </a:lnTo>
                  <a:lnTo>
                    <a:pt x="1883" y="1080"/>
                  </a:lnTo>
                  <a:lnTo>
                    <a:pt x="1864" y="1061"/>
                  </a:lnTo>
                  <a:lnTo>
                    <a:pt x="1851" y="1061"/>
                  </a:lnTo>
                  <a:lnTo>
                    <a:pt x="1819" y="1061"/>
                  </a:lnTo>
                  <a:lnTo>
                    <a:pt x="360" y="257"/>
                  </a:lnTo>
                  <a:lnTo>
                    <a:pt x="2108" y="977"/>
                  </a:lnTo>
                  <a:lnTo>
                    <a:pt x="2102" y="971"/>
                  </a:lnTo>
                  <a:lnTo>
                    <a:pt x="2083" y="964"/>
                  </a:lnTo>
                  <a:lnTo>
                    <a:pt x="2044" y="958"/>
                  </a:lnTo>
                  <a:lnTo>
                    <a:pt x="2018" y="964"/>
                  </a:lnTo>
                  <a:lnTo>
                    <a:pt x="2005" y="971"/>
                  </a:lnTo>
                  <a:lnTo>
                    <a:pt x="2005" y="977"/>
                  </a:lnTo>
                  <a:lnTo>
                    <a:pt x="1999" y="1009"/>
                  </a:lnTo>
                  <a:lnTo>
                    <a:pt x="1986" y="1022"/>
                  </a:lnTo>
                  <a:lnTo>
                    <a:pt x="1980" y="1035"/>
                  </a:lnTo>
                  <a:lnTo>
                    <a:pt x="1967" y="1048"/>
                  </a:lnTo>
                  <a:lnTo>
                    <a:pt x="1967" y="1054"/>
                  </a:lnTo>
                  <a:lnTo>
                    <a:pt x="1973" y="1061"/>
                  </a:lnTo>
                  <a:lnTo>
                    <a:pt x="2031" y="1080"/>
                  </a:lnTo>
                  <a:lnTo>
                    <a:pt x="2057" y="1093"/>
                  </a:lnTo>
                  <a:lnTo>
                    <a:pt x="2076" y="1093"/>
                  </a:lnTo>
                  <a:lnTo>
                    <a:pt x="2102" y="1080"/>
                  </a:lnTo>
                  <a:lnTo>
                    <a:pt x="2134" y="1061"/>
                  </a:lnTo>
                  <a:lnTo>
                    <a:pt x="2147" y="1054"/>
                  </a:lnTo>
                  <a:lnTo>
                    <a:pt x="2153" y="1041"/>
                  </a:lnTo>
                  <a:lnTo>
                    <a:pt x="2153" y="1029"/>
                  </a:lnTo>
                  <a:lnTo>
                    <a:pt x="2134" y="1009"/>
                  </a:lnTo>
                  <a:lnTo>
                    <a:pt x="2108" y="977"/>
                  </a:lnTo>
                  <a:lnTo>
                    <a:pt x="360" y="257"/>
                  </a:lnTo>
                  <a:lnTo>
                    <a:pt x="1144" y="1003"/>
                  </a:lnTo>
                  <a:lnTo>
                    <a:pt x="1138" y="1009"/>
                  </a:lnTo>
                  <a:lnTo>
                    <a:pt x="1131" y="1022"/>
                  </a:lnTo>
                  <a:lnTo>
                    <a:pt x="1138" y="1029"/>
                  </a:lnTo>
                  <a:lnTo>
                    <a:pt x="1150" y="1029"/>
                  </a:lnTo>
                  <a:lnTo>
                    <a:pt x="1157" y="1022"/>
                  </a:lnTo>
                  <a:lnTo>
                    <a:pt x="1157" y="1016"/>
                  </a:lnTo>
                  <a:lnTo>
                    <a:pt x="1150" y="1009"/>
                  </a:lnTo>
                  <a:lnTo>
                    <a:pt x="1144" y="1003"/>
                  </a:lnTo>
                  <a:lnTo>
                    <a:pt x="360" y="257"/>
                  </a:lnTo>
                  <a:lnTo>
                    <a:pt x="2790" y="386"/>
                  </a:lnTo>
                  <a:lnTo>
                    <a:pt x="2777" y="386"/>
                  </a:lnTo>
                  <a:lnTo>
                    <a:pt x="2777" y="399"/>
                  </a:lnTo>
                  <a:lnTo>
                    <a:pt x="2770" y="418"/>
                  </a:lnTo>
                  <a:lnTo>
                    <a:pt x="2732" y="437"/>
                  </a:lnTo>
                  <a:lnTo>
                    <a:pt x="2680" y="457"/>
                  </a:lnTo>
                  <a:lnTo>
                    <a:pt x="2629" y="476"/>
                  </a:lnTo>
                  <a:lnTo>
                    <a:pt x="2584" y="508"/>
                  </a:lnTo>
                  <a:lnTo>
                    <a:pt x="2552" y="534"/>
                  </a:lnTo>
                  <a:lnTo>
                    <a:pt x="2520" y="547"/>
                  </a:lnTo>
                  <a:lnTo>
                    <a:pt x="2488" y="553"/>
                  </a:lnTo>
                  <a:lnTo>
                    <a:pt x="2462" y="572"/>
                  </a:lnTo>
                  <a:lnTo>
                    <a:pt x="2346" y="656"/>
                  </a:lnTo>
                  <a:lnTo>
                    <a:pt x="2320" y="669"/>
                  </a:lnTo>
                  <a:lnTo>
                    <a:pt x="2295" y="675"/>
                  </a:lnTo>
                  <a:lnTo>
                    <a:pt x="2275" y="694"/>
                  </a:lnTo>
                  <a:lnTo>
                    <a:pt x="2263" y="694"/>
                  </a:lnTo>
                  <a:lnTo>
                    <a:pt x="2237" y="688"/>
                  </a:lnTo>
                  <a:lnTo>
                    <a:pt x="2192" y="675"/>
                  </a:lnTo>
                  <a:lnTo>
                    <a:pt x="2160" y="694"/>
                  </a:lnTo>
                  <a:lnTo>
                    <a:pt x="2128" y="707"/>
                  </a:lnTo>
                  <a:lnTo>
                    <a:pt x="2121" y="714"/>
                  </a:lnTo>
                  <a:lnTo>
                    <a:pt x="2115" y="720"/>
                  </a:lnTo>
                  <a:lnTo>
                    <a:pt x="2115" y="739"/>
                  </a:lnTo>
                  <a:lnTo>
                    <a:pt x="2128" y="791"/>
                  </a:lnTo>
                  <a:lnTo>
                    <a:pt x="2140" y="816"/>
                  </a:lnTo>
                  <a:lnTo>
                    <a:pt x="2147" y="836"/>
                  </a:lnTo>
                  <a:lnTo>
                    <a:pt x="2185" y="861"/>
                  </a:lnTo>
                  <a:lnTo>
                    <a:pt x="2218" y="868"/>
                  </a:lnTo>
                  <a:lnTo>
                    <a:pt x="2237" y="868"/>
                  </a:lnTo>
                  <a:lnTo>
                    <a:pt x="2269" y="861"/>
                  </a:lnTo>
                  <a:lnTo>
                    <a:pt x="2288" y="849"/>
                  </a:lnTo>
                  <a:lnTo>
                    <a:pt x="2314" y="842"/>
                  </a:lnTo>
                  <a:lnTo>
                    <a:pt x="2327" y="836"/>
                  </a:lnTo>
                  <a:lnTo>
                    <a:pt x="2333" y="823"/>
                  </a:lnTo>
                  <a:lnTo>
                    <a:pt x="2333" y="797"/>
                  </a:lnTo>
                  <a:lnTo>
                    <a:pt x="2333" y="771"/>
                  </a:lnTo>
                  <a:lnTo>
                    <a:pt x="2346" y="765"/>
                  </a:lnTo>
                  <a:lnTo>
                    <a:pt x="2365" y="752"/>
                  </a:lnTo>
                  <a:lnTo>
                    <a:pt x="2378" y="739"/>
                  </a:lnTo>
                  <a:lnTo>
                    <a:pt x="2385" y="726"/>
                  </a:lnTo>
                  <a:lnTo>
                    <a:pt x="2417" y="688"/>
                  </a:lnTo>
                  <a:lnTo>
                    <a:pt x="2443" y="656"/>
                  </a:lnTo>
                  <a:lnTo>
                    <a:pt x="2500" y="624"/>
                  </a:lnTo>
                  <a:lnTo>
                    <a:pt x="2558" y="585"/>
                  </a:lnTo>
                  <a:lnTo>
                    <a:pt x="2603" y="553"/>
                  </a:lnTo>
                  <a:lnTo>
                    <a:pt x="2661" y="521"/>
                  </a:lnTo>
                  <a:lnTo>
                    <a:pt x="2745" y="463"/>
                  </a:lnTo>
                  <a:lnTo>
                    <a:pt x="2770" y="444"/>
                  </a:lnTo>
                  <a:lnTo>
                    <a:pt x="2790" y="437"/>
                  </a:lnTo>
                  <a:lnTo>
                    <a:pt x="2809" y="437"/>
                  </a:lnTo>
                  <a:lnTo>
                    <a:pt x="2815" y="437"/>
                  </a:lnTo>
                  <a:lnTo>
                    <a:pt x="2815" y="431"/>
                  </a:lnTo>
                  <a:lnTo>
                    <a:pt x="2815" y="399"/>
                  </a:lnTo>
                  <a:lnTo>
                    <a:pt x="2803" y="392"/>
                  </a:lnTo>
                  <a:lnTo>
                    <a:pt x="2790" y="386"/>
                  </a:lnTo>
                  <a:lnTo>
                    <a:pt x="360" y="257"/>
                  </a:lnTo>
                  <a:lnTo>
                    <a:pt x="3008" y="302"/>
                  </a:lnTo>
                  <a:lnTo>
                    <a:pt x="2995" y="283"/>
                  </a:lnTo>
                  <a:lnTo>
                    <a:pt x="2983" y="270"/>
                  </a:lnTo>
                  <a:lnTo>
                    <a:pt x="2963" y="270"/>
                  </a:lnTo>
                  <a:lnTo>
                    <a:pt x="2950" y="283"/>
                  </a:lnTo>
                  <a:lnTo>
                    <a:pt x="2912" y="328"/>
                  </a:lnTo>
                  <a:lnTo>
                    <a:pt x="2905" y="328"/>
                  </a:lnTo>
                  <a:lnTo>
                    <a:pt x="2899" y="322"/>
                  </a:lnTo>
                  <a:lnTo>
                    <a:pt x="2886" y="322"/>
                  </a:lnTo>
                  <a:lnTo>
                    <a:pt x="2873" y="322"/>
                  </a:lnTo>
                  <a:lnTo>
                    <a:pt x="2841" y="341"/>
                  </a:lnTo>
                  <a:lnTo>
                    <a:pt x="2835" y="354"/>
                  </a:lnTo>
                  <a:lnTo>
                    <a:pt x="2835" y="367"/>
                  </a:lnTo>
                  <a:lnTo>
                    <a:pt x="2835" y="392"/>
                  </a:lnTo>
                  <a:lnTo>
                    <a:pt x="2848" y="405"/>
                  </a:lnTo>
                  <a:lnTo>
                    <a:pt x="2860" y="418"/>
                  </a:lnTo>
                  <a:lnTo>
                    <a:pt x="2880" y="418"/>
                  </a:lnTo>
                  <a:lnTo>
                    <a:pt x="2905" y="405"/>
                  </a:lnTo>
                  <a:lnTo>
                    <a:pt x="2931" y="386"/>
                  </a:lnTo>
                  <a:lnTo>
                    <a:pt x="2931" y="360"/>
                  </a:lnTo>
                  <a:lnTo>
                    <a:pt x="2938" y="354"/>
                  </a:lnTo>
                  <a:lnTo>
                    <a:pt x="2938" y="347"/>
                  </a:lnTo>
                  <a:lnTo>
                    <a:pt x="2957" y="354"/>
                  </a:lnTo>
                  <a:lnTo>
                    <a:pt x="2963" y="360"/>
                  </a:lnTo>
                  <a:lnTo>
                    <a:pt x="2976" y="354"/>
                  </a:lnTo>
                  <a:lnTo>
                    <a:pt x="3002" y="341"/>
                  </a:lnTo>
                  <a:lnTo>
                    <a:pt x="3008" y="328"/>
                  </a:lnTo>
                  <a:lnTo>
                    <a:pt x="3008" y="302"/>
                  </a:lnTo>
                  <a:lnTo>
                    <a:pt x="360" y="257"/>
                  </a:lnTo>
                  <a:lnTo>
                    <a:pt x="2288" y="887"/>
                  </a:lnTo>
                  <a:lnTo>
                    <a:pt x="2269" y="900"/>
                  </a:lnTo>
                  <a:lnTo>
                    <a:pt x="2250" y="913"/>
                  </a:lnTo>
                  <a:lnTo>
                    <a:pt x="2250" y="932"/>
                  </a:lnTo>
                  <a:lnTo>
                    <a:pt x="2256" y="939"/>
                  </a:lnTo>
                  <a:lnTo>
                    <a:pt x="2269" y="945"/>
                  </a:lnTo>
                  <a:lnTo>
                    <a:pt x="2288" y="945"/>
                  </a:lnTo>
                  <a:lnTo>
                    <a:pt x="2320" y="939"/>
                  </a:lnTo>
                  <a:lnTo>
                    <a:pt x="2333" y="932"/>
                  </a:lnTo>
                  <a:lnTo>
                    <a:pt x="2333" y="919"/>
                  </a:lnTo>
                  <a:lnTo>
                    <a:pt x="2333" y="906"/>
                  </a:lnTo>
                  <a:lnTo>
                    <a:pt x="2327" y="894"/>
                  </a:lnTo>
                  <a:lnTo>
                    <a:pt x="2320" y="874"/>
                  </a:lnTo>
                  <a:lnTo>
                    <a:pt x="2314" y="874"/>
                  </a:lnTo>
                  <a:lnTo>
                    <a:pt x="2288" y="887"/>
                  </a:lnTo>
                  <a:lnTo>
                    <a:pt x="360" y="257"/>
                  </a:lnTo>
                  <a:lnTo>
                    <a:pt x="2449" y="823"/>
                  </a:lnTo>
                  <a:lnTo>
                    <a:pt x="2443" y="810"/>
                  </a:lnTo>
                  <a:lnTo>
                    <a:pt x="2436" y="804"/>
                  </a:lnTo>
                  <a:lnTo>
                    <a:pt x="2423" y="791"/>
                  </a:lnTo>
                  <a:lnTo>
                    <a:pt x="2398" y="791"/>
                  </a:lnTo>
                  <a:lnTo>
                    <a:pt x="2385" y="797"/>
                  </a:lnTo>
                  <a:lnTo>
                    <a:pt x="2378" y="804"/>
                  </a:lnTo>
                  <a:lnTo>
                    <a:pt x="2372" y="816"/>
                  </a:lnTo>
                  <a:lnTo>
                    <a:pt x="2365" y="829"/>
                  </a:lnTo>
                  <a:lnTo>
                    <a:pt x="2365" y="849"/>
                  </a:lnTo>
                  <a:lnTo>
                    <a:pt x="2353" y="855"/>
                  </a:lnTo>
                  <a:lnTo>
                    <a:pt x="2346" y="868"/>
                  </a:lnTo>
                  <a:lnTo>
                    <a:pt x="2340" y="874"/>
                  </a:lnTo>
                  <a:lnTo>
                    <a:pt x="2340" y="887"/>
                  </a:lnTo>
                  <a:lnTo>
                    <a:pt x="2353" y="900"/>
                  </a:lnTo>
                  <a:lnTo>
                    <a:pt x="2372" y="900"/>
                  </a:lnTo>
                  <a:lnTo>
                    <a:pt x="2385" y="900"/>
                  </a:lnTo>
                  <a:lnTo>
                    <a:pt x="2391" y="894"/>
                  </a:lnTo>
                  <a:lnTo>
                    <a:pt x="2436" y="868"/>
                  </a:lnTo>
                  <a:lnTo>
                    <a:pt x="2443" y="861"/>
                  </a:lnTo>
                  <a:lnTo>
                    <a:pt x="2449" y="849"/>
                  </a:lnTo>
                  <a:lnTo>
                    <a:pt x="2449" y="823"/>
                  </a:lnTo>
                  <a:lnTo>
                    <a:pt x="360" y="257"/>
                  </a:lnTo>
                  <a:lnTo>
                    <a:pt x="2642" y="694"/>
                  </a:lnTo>
                  <a:lnTo>
                    <a:pt x="2629" y="701"/>
                  </a:lnTo>
                  <a:lnTo>
                    <a:pt x="2623" y="714"/>
                  </a:lnTo>
                  <a:lnTo>
                    <a:pt x="2616" y="739"/>
                  </a:lnTo>
                  <a:lnTo>
                    <a:pt x="2623" y="752"/>
                  </a:lnTo>
                  <a:lnTo>
                    <a:pt x="2635" y="759"/>
                  </a:lnTo>
                  <a:lnTo>
                    <a:pt x="2661" y="752"/>
                  </a:lnTo>
                  <a:lnTo>
                    <a:pt x="2668" y="746"/>
                  </a:lnTo>
                  <a:lnTo>
                    <a:pt x="2674" y="726"/>
                  </a:lnTo>
                  <a:lnTo>
                    <a:pt x="2674" y="707"/>
                  </a:lnTo>
                  <a:lnTo>
                    <a:pt x="2668" y="694"/>
                  </a:lnTo>
                  <a:lnTo>
                    <a:pt x="2648" y="694"/>
                  </a:lnTo>
                  <a:lnTo>
                    <a:pt x="2642" y="694"/>
                  </a:lnTo>
                  <a:lnTo>
                    <a:pt x="360" y="257"/>
                  </a:lnTo>
                  <a:lnTo>
                    <a:pt x="2243" y="521"/>
                  </a:lnTo>
                  <a:lnTo>
                    <a:pt x="2237" y="508"/>
                  </a:lnTo>
                  <a:lnTo>
                    <a:pt x="2218" y="514"/>
                  </a:lnTo>
                  <a:lnTo>
                    <a:pt x="2205" y="521"/>
                  </a:lnTo>
                  <a:lnTo>
                    <a:pt x="2205" y="527"/>
                  </a:lnTo>
                  <a:lnTo>
                    <a:pt x="2205" y="534"/>
                  </a:lnTo>
                  <a:lnTo>
                    <a:pt x="2218" y="540"/>
                  </a:lnTo>
                  <a:lnTo>
                    <a:pt x="2230" y="534"/>
                  </a:lnTo>
                  <a:lnTo>
                    <a:pt x="2243" y="527"/>
                  </a:lnTo>
                  <a:lnTo>
                    <a:pt x="2243" y="521"/>
                  </a:lnTo>
                  <a:lnTo>
                    <a:pt x="360" y="257"/>
                  </a:lnTo>
                  <a:lnTo>
                    <a:pt x="2481" y="1170"/>
                  </a:lnTo>
                  <a:lnTo>
                    <a:pt x="2462" y="1164"/>
                  </a:lnTo>
                  <a:lnTo>
                    <a:pt x="2443" y="1170"/>
                  </a:lnTo>
                  <a:lnTo>
                    <a:pt x="2430" y="1183"/>
                  </a:lnTo>
                  <a:lnTo>
                    <a:pt x="2430" y="1202"/>
                  </a:lnTo>
                  <a:lnTo>
                    <a:pt x="2430" y="1209"/>
                  </a:lnTo>
                  <a:lnTo>
                    <a:pt x="2455" y="1228"/>
                  </a:lnTo>
                  <a:lnTo>
                    <a:pt x="2462" y="1228"/>
                  </a:lnTo>
                  <a:lnTo>
                    <a:pt x="2475" y="1228"/>
                  </a:lnTo>
                  <a:lnTo>
                    <a:pt x="2488" y="1215"/>
                  </a:lnTo>
                  <a:lnTo>
                    <a:pt x="2494" y="1202"/>
                  </a:lnTo>
                  <a:lnTo>
                    <a:pt x="2494" y="1183"/>
                  </a:lnTo>
                  <a:lnTo>
                    <a:pt x="2481" y="1170"/>
                  </a:lnTo>
                  <a:lnTo>
                    <a:pt x="360" y="257"/>
                  </a:lnTo>
                  <a:lnTo>
                    <a:pt x="2719" y="1009"/>
                  </a:lnTo>
                  <a:lnTo>
                    <a:pt x="2719" y="1022"/>
                  </a:lnTo>
                  <a:lnTo>
                    <a:pt x="2725" y="1035"/>
                  </a:lnTo>
                  <a:lnTo>
                    <a:pt x="2738" y="1041"/>
                  </a:lnTo>
                  <a:lnTo>
                    <a:pt x="2758" y="1041"/>
                  </a:lnTo>
                  <a:lnTo>
                    <a:pt x="2764" y="1041"/>
                  </a:lnTo>
                  <a:lnTo>
                    <a:pt x="2770" y="1029"/>
                  </a:lnTo>
                  <a:lnTo>
                    <a:pt x="2770" y="1016"/>
                  </a:lnTo>
                  <a:lnTo>
                    <a:pt x="2764" y="1003"/>
                  </a:lnTo>
                  <a:lnTo>
                    <a:pt x="2751" y="996"/>
                  </a:lnTo>
                  <a:lnTo>
                    <a:pt x="2738" y="996"/>
                  </a:lnTo>
                  <a:lnTo>
                    <a:pt x="2725" y="1003"/>
                  </a:lnTo>
                  <a:lnTo>
                    <a:pt x="2719" y="1009"/>
                  </a:lnTo>
                  <a:lnTo>
                    <a:pt x="360" y="257"/>
                  </a:lnTo>
                  <a:lnTo>
                    <a:pt x="2918" y="643"/>
                  </a:lnTo>
                  <a:lnTo>
                    <a:pt x="2905" y="649"/>
                  </a:lnTo>
                  <a:lnTo>
                    <a:pt x="2893" y="662"/>
                  </a:lnTo>
                  <a:lnTo>
                    <a:pt x="2886" y="675"/>
                  </a:lnTo>
                  <a:lnTo>
                    <a:pt x="2886" y="694"/>
                  </a:lnTo>
                  <a:lnTo>
                    <a:pt x="2905" y="714"/>
                  </a:lnTo>
                  <a:lnTo>
                    <a:pt x="2918" y="720"/>
                  </a:lnTo>
                  <a:lnTo>
                    <a:pt x="2938" y="720"/>
                  </a:lnTo>
                  <a:lnTo>
                    <a:pt x="2963" y="707"/>
                  </a:lnTo>
                  <a:lnTo>
                    <a:pt x="2970" y="694"/>
                  </a:lnTo>
                  <a:lnTo>
                    <a:pt x="2970" y="675"/>
                  </a:lnTo>
                  <a:lnTo>
                    <a:pt x="2950" y="649"/>
                  </a:lnTo>
                  <a:lnTo>
                    <a:pt x="2938" y="643"/>
                  </a:lnTo>
                  <a:lnTo>
                    <a:pt x="2918" y="643"/>
                  </a:lnTo>
                  <a:lnTo>
                    <a:pt x="360" y="257"/>
                  </a:lnTo>
                  <a:lnTo>
                    <a:pt x="3008" y="849"/>
                  </a:lnTo>
                  <a:lnTo>
                    <a:pt x="2989" y="855"/>
                  </a:lnTo>
                  <a:lnTo>
                    <a:pt x="2983" y="861"/>
                  </a:lnTo>
                  <a:lnTo>
                    <a:pt x="2983" y="874"/>
                  </a:lnTo>
                  <a:lnTo>
                    <a:pt x="2989" y="887"/>
                  </a:lnTo>
                  <a:lnTo>
                    <a:pt x="2995" y="894"/>
                  </a:lnTo>
                  <a:lnTo>
                    <a:pt x="3015" y="900"/>
                  </a:lnTo>
                  <a:lnTo>
                    <a:pt x="3034" y="894"/>
                  </a:lnTo>
                  <a:lnTo>
                    <a:pt x="3047" y="874"/>
                  </a:lnTo>
                  <a:lnTo>
                    <a:pt x="3053" y="861"/>
                  </a:lnTo>
                  <a:lnTo>
                    <a:pt x="3053" y="849"/>
                  </a:lnTo>
                  <a:lnTo>
                    <a:pt x="3047" y="842"/>
                  </a:lnTo>
                  <a:lnTo>
                    <a:pt x="3040" y="842"/>
                  </a:lnTo>
                  <a:lnTo>
                    <a:pt x="3008" y="849"/>
                  </a:lnTo>
                  <a:lnTo>
                    <a:pt x="360" y="257"/>
                  </a:lnTo>
                  <a:lnTo>
                    <a:pt x="3150" y="514"/>
                  </a:lnTo>
                  <a:lnTo>
                    <a:pt x="3137" y="534"/>
                  </a:lnTo>
                  <a:lnTo>
                    <a:pt x="3137" y="547"/>
                  </a:lnTo>
                  <a:lnTo>
                    <a:pt x="3143" y="559"/>
                  </a:lnTo>
                  <a:lnTo>
                    <a:pt x="3156" y="566"/>
                  </a:lnTo>
                  <a:lnTo>
                    <a:pt x="3169" y="566"/>
                  </a:lnTo>
                  <a:lnTo>
                    <a:pt x="3182" y="553"/>
                  </a:lnTo>
                  <a:lnTo>
                    <a:pt x="3188" y="547"/>
                  </a:lnTo>
                  <a:lnTo>
                    <a:pt x="3188" y="527"/>
                  </a:lnTo>
                  <a:lnTo>
                    <a:pt x="3182" y="521"/>
                  </a:lnTo>
                  <a:lnTo>
                    <a:pt x="3169" y="514"/>
                  </a:lnTo>
                  <a:lnTo>
                    <a:pt x="3150" y="514"/>
                  </a:lnTo>
                  <a:lnTo>
                    <a:pt x="360" y="257"/>
                  </a:lnTo>
                  <a:lnTo>
                    <a:pt x="3163" y="347"/>
                  </a:lnTo>
                  <a:lnTo>
                    <a:pt x="3169" y="341"/>
                  </a:lnTo>
                  <a:lnTo>
                    <a:pt x="3175" y="334"/>
                  </a:lnTo>
                  <a:lnTo>
                    <a:pt x="3169" y="322"/>
                  </a:lnTo>
                  <a:lnTo>
                    <a:pt x="3156" y="309"/>
                  </a:lnTo>
                  <a:lnTo>
                    <a:pt x="3150" y="309"/>
                  </a:lnTo>
                  <a:lnTo>
                    <a:pt x="3143" y="315"/>
                  </a:lnTo>
                  <a:lnTo>
                    <a:pt x="3137" y="328"/>
                  </a:lnTo>
                  <a:lnTo>
                    <a:pt x="3137" y="341"/>
                  </a:lnTo>
                  <a:lnTo>
                    <a:pt x="3150" y="347"/>
                  </a:lnTo>
                  <a:lnTo>
                    <a:pt x="3163" y="347"/>
                  </a:lnTo>
                  <a:lnTo>
                    <a:pt x="360" y="257"/>
                  </a:lnTo>
                  <a:lnTo>
                    <a:pt x="2963" y="469"/>
                  </a:lnTo>
                  <a:lnTo>
                    <a:pt x="2950" y="469"/>
                  </a:lnTo>
                  <a:lnTo>
                    <a:pt x="2950" y="489"/>
                  </a:lnTo>
                  <a:lnTo>
                    <a:pt x="2950" y="495"/>
                  </a:lnTo>
                  <a:lnTo>
                    <a:pt x="2963" y="495"/>
                  </a:lnTo>
                  <a:lnTo>
                    <a:pt x="2970" y="495"/>
                  </a:lnTo>
                  <a:lnTo>
                    <a:pt x="2970" y="476"/>
                  </a:lnTo>
                  <a:lnTo>
                    <a:pt x="2970" y="469"/>
                  </a:lnTo>
                  <a:lnTo>
                    <a:pt x="2963" y="469"/>
                  </a:lnTo>
                  <a:lnTo>
                    <a:pt x="360" y="257"/>
                  </a:lnTo>
                  <a:lnTo>
                    <a:pt x="2880" y="932"/>
                  </a:lnTo>
                  <a:lnTo>
                    <a:pt x="2873" y="939"/>
                  </a:lnTo>
                  <a:lnTo>
                    <a:pt x="2873" y="945"/>
                  </a:lnTo>
                  <a:lnTo>
                    <a:pt x="2880" y="951"/>
                  </a:lnTo>
                  <a:lnTo>
                    <a:pt x="2886" y="951"/>
                  </a:lnTo>
                  <a:lnTo>
                    <a:pt x="2899" y="945"/>
                  </a:lnTo>
                  <a:lnTo>
                    <a:pt x="2899" y="932"/>
                  </a:lnTo>
                  <a:lnTo>
                    <a:pt x="2893" y="926"/>
                  </a:lnTo>
                  <a:lnTo>
                    <a:pt x="2880" y="932"/>
                  </a:lnTo>
                  <a:lnTo>
                    <a:pt x="360" y="257"/>
                  </a:lnTo>
                  <a:lnTo>
                    <a:pt x="3619" y="270"/>
                  </a:lnTo>
                  <a:lnTo>
                    <a:pt x="3600" y="270"/>
                  </a:lnTo>
                  <a:lnTo>
                    <a:pt x="3580" y="289"/>
                  </a:lnTo>
                  <a:lnTo>
                    <a:pt x="3580" y="296"/>
                  </a:lnTo>
                  <a:lnTo>
                    <a:pt x="3580" y="302"/>
                  </a:lnTo>
                  <a:lnTo>
                    <a:pt x="3593" y="302"/>
                  </a:lnTo>
                  <a:lnTo>
                    <a:pt x="3606" y="302"/>
                  </a:lnTo>
                  <a:lnTo>
                    <a:pt x="3619" y="302"/>
                  </a:lnTo>
                  <a:lnTo>
                    <a:pt x="3625" y="296"/>
                  </a:lnTo>
                  <a:lnTo>
                    <a:pt x="3625" y="283"/>
                  </a:lnTo>
                  <a:lnTo>
                    <a:pt x="3619" y="270"/>
                  </a:lnTo>
                  <a:lnTo>
                    <a:pt x="360" y="257"/>
                  </a:lnTo>
                  <a:lnTo>
                    <a:pt x="3934" y="829"/>
                  </a:lnTo>
                  <a:lnTo>
                    <a:pt x="3915" y="836"/>
                  </a:lnTo>
                  <a:lnTo>
                    <a:pt x="3902" y="849"/>
                  </a:lnTo>
                  <a:lnTo>
                    <a:pt x="3895" y="861"/>
                  </a:lnTo>
                  <a:lnTo>
                    <a:pt x="3908" y="906"/>
                  </a:lnTo>
                  <a:lnTo>
                    <a:pt x="3921" y="919"/>
                  </a:lnTo>
                  <a:lnTo>
                    <a:pt x="3934" y="926"/>
                  </a:lnTo>
                  <a:lnTo>
                    <a:pt x="3947" y="932"/>
                  </a:lnTo>
                  <a:lnTo>
                    <a:pt x="3966" y="932"/>
                  </a:lnTo>
                  <a:lnTo>
                    <a:pt x="3985" y="926"/>
                  </a:lnTo>
                  <a:lnTo>
                    <a:pt x="4011" y="900"/>
                  </a:lnTo>
                  <a:lnTo>
                    <a:pt x="4018" y="874"/>
                  </a:lnTo>
                  <a:lnTo>
                    <a:pt x="4018" y="855"/>
                  </a:lnTo>
                  <a:lnTo>
                    <a:pt x="4005" y="836"/>
                  </a:lnTo>
                  <a:lnTo>
                    <a:pt x="3979" y="829"/>
                  </a:lnTo>
                  <a:lnTo>
                    <a:pt x="3934" y="829"/>
                  </a:lnTo>
                  <a:lnTo>
                    <a:pt x="360" y="257"/>
                  </a:lnTo>
                  <a:lnTo>
                    <a:pt x="3831" y="739"/>
                  </a:lnTo>
                  <a:lnTo>
                    <a:pt x="3818" y="733"/>
                  </a:lnTo>
                  <a:lnTo>
                    <a:pt x="3812" y="746"/>
                  </a:lnTo>
                  <a:lnTo>
                    <a:pt x="3818" y="771"/>
                  </a:lnTo>
                  <a:lnTo>
                    <a:pt x="3831" y="797"/>
                  </a:lnTo>
                  <a:lnTo>
                    <a:pt x="3838" y="804"/>
                  </a:lnTo>
                  <a:lnTo>
                    <a:pt x="3844" y="797"/>
                  </a:lnTo>
                  <a:lnTo>
                    <a:pt x="3844" y="765"/>
                  </a:lnTo>
                  <a:lnTo>
                    <a:pt x="3844" y="752"/>
                  </a:lnTo>
                  <a:lnTo>
                    <a:pt x="3831" y="739"/>
                  </a:lnTo>
                  <a:lnTo>
                    <a:pt x="360" y="257"/>
                  </a:lnTo>
                  <a:lnTo>
                    <a:pt x="4249" y="752"/>
                  </a:lnTo>
                  <a:lnTo>
                    <a:pt x="4243" y="765"/>
                  </a:lnTo>
                  <a:lnTo>
                    <a:pt x="4243" y="771"/>
                  </a:lnTo>
                  <a:lnTo>
                    <a:pt x="4223" y="771"/>
                  </a:lnTo>
                  <a:lnTo>
                    <a:pt x="4210" y="778"/>
                  </a:lnTo>
                  <a:lnTo>
                    <a:pt x="4198" y="791"/>
                  </a:lnTo>
                  <a:lnTo>
                    <a:pt x="4185" y="791"/>
                  </a:lnTo>
                  <a:lnTo>
                    <a:pt x="4165" y="791"/>
                  </a:lnTo>
                  <a:lnTo>
                    <a:pt x="4146" y="797"/>
                  </a:lnTo>
                  <a:lnTo>
                    <a:pt x="4140" y="804"/>
                  </a:lnTo>
                  <a:lnTo>
                    <a:pt x="4127" y="804"/>
                  </a:lnTo>
                  <a:lnTo>
                    <a:pt x="4101" y="804"/>
                  </a:lnTo>
                  <a:lnTo>
                    <a:pt x="4082" y="810"/>
                  </a:lnTo>
                  <a:lnTo>
                    <a:pt x="4063" y="829"/>
                  </a:lnTo>
                  <a:lnTo>
                    <a:pt x="4063" y="836"/>
                  </a:lnTo>
                  <a:lnTo>
                    <a:pt x="4069" y="849"/>
                  </a:lnTo>
                  <a:lnTo>
                    <a:pt x="4082" y="861"/>
                  </a:lnTo>
                  <a:lnTo>
                    <a:pt x="4101" y="868"/>
                  </a:lnTo>
                  <a:lnTo>
                    <a:pt x="4120" y="855"/>
                  </a:lnTo>
                  <a:lnTo>
                    <a:pt x="4133" y="842"/>
                  </a:lnTo>
                  <a:lnTo>
                    <a:pt x="4153" y="836"/>
                  </a:lnTo>
                  <a:lnTo>
                    <a:pt x="4198" y="823"/>
                  </a:lnTo>
                  <a:lnTo>
                    <a:pt x="4236" y="797"/>
                  </a:lnTo>
                  <a:lnTo>
                    <a:pt x="4249" y="797"/>
                  </a:lnTo>
                  <a:lnTo>
                    <a:pt x="4255" y="797"/>
                  </a:lnTo>
                  <a:lnTo>
                    <a:pt x="4281" y="797"/>
                  </a:lnTo>
                  <a:lnTo>
                    <a:pt x="4294" y="778"/>
                  </a:lnTo>
                  <a:lnTo>
                    <a:pt x="4294" y="765"/>
                  </a:lnTo>
                  <a:lnTo>
                    <a:pt x="4281" y="746"/>
                  </a:lnTo>
                  <a:lnTo>
                    <a:pt x="4268" y="746"/>
                  </a:lnTo>
                  <a:lnTo>
                    <a:pt x="4255" y="746"/>
                  </a:lnTo>
                  <a:lnTo>
                    <a:pt x="4249" y="752"/>
                  </a:lnTo>
                  <a:lnTo>
                    <a:pt x="360" y="257"/>
                  </a:lnTo>
                  <a:lnTo>
                    <a:pt x="4313" y="739"/>
                  </a:lnTo>
                  <a:lnTo>
                    <a:pt x="4313" y="746"/>
                  </a:lnTo>
                  <a:lnTo>
                    <a:pt x="4313" y="752"/>
                  </a:lnTo>
                  <a:lnTo>
                    <a:pt x="4326" y="752"/>
                  </a:lnTo>
                  <a:lnTo>
                    <a:pt x="4333" y="746"/>
                  </a:lnTo>
                  <a:lnTo>
                    <a:pt x="4326" y="739"/>
                  </a:lnTo>
                  <a:lnTo>
                    <a:pt x="4313" y="739"/>
                  </a:lnTo>
                  <a:lnTo>
                    <a:pt x="360" y="257"/>
                  </a:lnTo>
                  <a:lnTo>
                    <a:pt x="4390" y="707"/>
                  </a:lnTo>
                  <a:lnTo>
                    <a:pt x="4378" y="707"/>
                  </a:lnTo>
                  <a:lnTo>
                    <a:pt x="4371" y="714"/>
                  </a:lnTo>
                  <a:lnTo>
                    <a:pt x="4371" y="726"/>
                  </a:lnTo>
                  <a:lnTo>
                    <a:pt x="4378" y="746"/>
                  </a:lnTo>
                  <a:lnTo>
                    <a:pt x="4390" y="746"/>
                  </a:lnTo>
                  <a:lnTo>
                    <a:pt x="4397" y="739"/>
                  </a:lnTo>
                  <a:lnTo>
                    <a:pt x="4403" y="726"/>
                  </a:lnTo>
                  <a:lnTo>
                    <a:pt x="4403" y="714"/>
                  </a:lnTo>
                  <a:lnTo>
                    <a:pt x="4390" y="707"/>
                  </a:lnTo>
                  <a:lnTo>
                    <a:pt x="360" y="257"/>
                  </a:lnTo>
                  <a:lnTo>
                    <a:pt x="4513" y="649"/>
                  </a:lnTo>
                  <a:lnTo>
                    <a:pt x="4506" y="662"/>
                  </a:lnTo>
                  <a:lnTo>
                    <a:pt x="4493" y="662"/>
                  </a:lnTo>
                  <a:lnTo>
                    <a:pt x="4487" y="669"/>
                  </a:lnTo>
                  <a:lnTo>
                    <a:pt x="4480" y="675"/>
                  </a:lnTo>
                  <a:lnTo>
                    <a:pt x="4487" y="694"/>
                  </a:lnTo>
                  <a:lnTo>
                    <a:pt x="4500" y="694"/>
                  </a:lnTo>
                  <a:lnTo>
                    <a:pt x="4519" y="675"/>
                  </a:lnTo>
                  <a:lnTo>
                    <a:pt x="4532" y="675"/>
                  </a:lnTo>
                  <a:lnTo>
                    <a:pt x="4538" y="669"/>
                  </a:lnTo>
                  <a:lnTo>
                    <a:pt x="4538" y="656"/>
                  </a:lnTo>
                  <a:lnTo>
                    <a:pt x="4532" y="649"/>
                  </a:lnTo>
                  <a:lnTo>
                    <a:pt x="4525" y="643"/>
                  </a:lnTo>
                  <a:lnTo>
                    <a:pt x="4513" y="649"/>
                  </a:lnTo>
                  <a:lnTo>
                    <a:pt x="360" y="257"/>
                  </a:lnTo>
                  <a:lnTo>
                    <a:pt x="4635" y="617"/>
                  </a:lnTo>
                  <a:lnTo>
                    <a:pt x="4622" y="611"/>
                  </a:lnTo>
                  <a:lnTo>
                    <a:pt x="4615" y="617"/>
                  </a:lnTo>
                  <a:lnTo>
                    <a:pt x="4609" y="617"/>
                  </a:lnTo>
                  <a:lnTo>
                    <a:pt x="4596" y="617"/>
                  </a:lnTo>
                  <a:lnTo>
                    <a:pt x="4583" y="630"/>
                  </a:lnTo>
                  <a:lnTo>
                    <a:pt x="4577" y="637"/>
                  </a:lnTo>
                  <a:lnTo>
                    <a:pt x="4583" y="649"/>
                  </a:lnTo>
                  <a:lnTo>
                    <a:pt x="4603" y="649"/>
                  </a:lnTo>
                  <a:lnTo>
                    <a:pt x="4609" y="649"/>
                  </a:lnTo>
                  <a:lnTo>
                    <a:pt x="4609" y="643"/>
                  </a:lnTo>
                  <a:lnTo>
                    <a:pt x="4615" y="637"/>
                  </a:lnTo>
                  <a:lnTo>
                    <a:pt x="4622" y="630"/>
                  </a:lnTo>
                  <a:lnTo>
                    <a:pt x="4635" y="630"/>
                  </a:lnTo>
                  <a:lnTo>
                    <a:pt x="4635" y="624"/>
                  </a:lnTo>
                  <a:lnTo>
                    <a:pt x="4635" y="617"/>
                  </a:lnTo>
                  <a:lnTo>
                    <a:pt x="360" y="257"/>
                  </a:lnTo>
                  <a:lnTo>
                    <a:pt x="4744" y="547"/>
                  </a:lnTo>
                  <a:lnTo>
                    <a:pt x="4744" y="553"/>
                  </a:lnTo>
                  <a:lnTo>
                    <a:pt x="4744" y="566"/>
                  </a:lnTo>
                  <a:lnTo>
                    <a:pt x="4744" y="572"/>
                  </a:lnTo>
                  <a:lnTo>
                    <a:pt x="4757" y="572"/>
                  </a:lnTo>
                  <a:lnTo>
                    <a:pt x="4770" y="566"/>
                  </a:lnTo>
                  <a:lnTo>
                    <a:pt x="4783" y="559"/>
                  </a:lnTo>
                  <a:lnTo>
                    <a:pt x="4789" y="547"/>
                  </a:lnTo>
                  <a:lnTo>
                    <a:pt x="4783" y="540"/>
                  </a:lnTo>
                  <a:lnTo>
                    <a:pt x="4763" y="540"/>
                  </a:lnTo>
                  <a:lnTo>
                    <a:pt x="4744" y="547"/>
                  </a:lnTo>
                  <a:lnTo>
                    <a:pt x="360" y="257"/>
                  </a:lnTo>
                  <a:lnTo>
                    <a:pt x="3838" y="90"/>
                  </a:lnTo>
                  <a:lnTo>
                    <a:pt x="3812" y="97"/>
                  </a:lnTo>
                  <a:lnTo>
                    <a:pt x="3786" y="109"/>
                  </a:lnTo>
                  <a:lnTo>
                    <a:pt x="3760" y="129"/>
                  </a:lnTo>
                  <a:lnTo>
                    <a:pt x="3754" y="142"/>
                  </a:lnTo>
                  <a:lnTo>
                    <a:pt x="3754" y="154"/>
                  </a:lnTo>
                  <a:lnTo>
                    <a:pt x="3760" y="167"/>
                  </a:lnTo>
                  <a:lnTo>
                    <a:pt x="3767" y="187"/>
                  </a:lnTo>
                  <a:lnTo>
                    <a:pt x="3780" y="193"/>
                  </a:lnTo>
                  <a:lnTo>
                    <a:pt x="3805" y="187"/>
                  </a:lnTo>
                  <a:lnTo>
                    <a:pt x="3825" y="180"/>
                  </a:lnTo>
                  <a:lnTo>
                    <a:pt x="3838" y="161"/>
                  </a:lnTo>
                  <a:lnTo>
                    <a:pt x="3863" y="122"/>
                  </a:lnTo>
                  <a:lnTo>
                    <a:pt x="3863" y="103"/>
                  </a:lnTo>
                  <a:lnTo>
                    <a:pt x="3857" y="97"/>
                  </a:lnTo>
                  <a:lnTo>
                    <a:pt x="3838" y="90"/>
                  </a:lnTo>
                  <a:lnTo>
                    <a:pt x="360" y="257"/>
                  </a:lnTo>
                  <a:lnTo>
                    <a:pt x="4075" y="71"/>
                  </a:lnTo>
                  <a:lnTo>
                    <a:pt x="4095" y="52"/>
                  </a:lnTo>
                  <a:lnTo>
                    <a:pt x="4120" y="26"/>
                  </a:lnTo>
                  <a:lnTo>
                    <a:pt x="4120" y="13"/>
                  </a:lnTo>
                  <a:lnTo>
                    <a:pt x="4120" y="7"/>
                  </a:lnTo>
                  <a:lnTo>
                    <a:pt x="4101" y="0"/>
                  </a:lnTo>
                  <a:lnTo>
                    <a:pt x="4069" y="7"/>
                  </a:lnTo>
                  <a:lnTo>
                    <a:pt x="4037" y="19"/>
                  </a:lnTo>
                  <a:lnTo>
                    <a:pt x="4030" y="32"/>
                  </a:lnTo>
                  <a:lnTo>
                    <a:pt x="4024" y="45"/>
                  </a:lnTo>
                  <a:lnTo>
                    <a:pt x="4030" y="52"/>
                  </a:lnTo>
                  <a:lnTo>
                    <a:pt x="4043" y="71"/>
                  </a:lnTo>
                  <a:lnTo>
                    <a:pt x="4075" y="71"/>
                  </a:lnTo>
                  <a:lnTo>
                    <a:pt x="360" y="257"/>
                  </a:lnTo>
                  <a:lnTo>
                    <a:pt x="4294" y="244"/>
                  </a:lnTo>
                  <a:lnTo>
                    <a:pt x="4275" y="251"/>
                  </a:lnTo>
                  <a:lnTo>
                    <a:pt x="4268" y="264"/>
                  </a:lnTo>
                  <a:lnTo>
                    <a:pt x="4268" y="270"/>
                  </a:lnTo>
                  <a:lnTo>
                    <a:pt x="4300" y="257"/>
                  </a:lnTo>
                  <a:lnTo>
                    <a:pt x="4307" y="251"/>
                  </a:lnTo>
                  <a:lnTo>
                    <a:pt x="4294" y="244"/>
                  </a:lnTo>
                  <a:lnTo>
                    <a:pt x="360" y="257"/>
                  </a:lnTo>
                  <a:lnTo>
                    <a:pt x="4030" y="161"/>
                  </a:lnTo>
                  <a:lnTo>
                    <a:pt x="4043" y="180"/>
                  </a:lnTo>
                  <a:lnTo>
                    <a:pt x="4050" y="180"/>
                  </a:lnTo>
                  <a:lnTo>
                    <a:pt x="4063" y="180"/>
                  </a:lnTo>
                  <a:lnTo>
                    <a:pt x="4050" y="167"/>
                  </a:lnTo>
                  <a:lnTo>
                    <a:pt x="4043" y="161"/>
                  </a:lnTo>
                  <a:lnTo>
                    <a:pt x="4037" y="161"/>
                  </a:lnTo>
                  <a:lnTo>
                    <a:pt x="4030" y="161"/>
                  </a:lnTo>
                  <a:lnTo>
                    <a:pt x="360" y="257"/>
                  </a:lnTo>
                  <a:lnTo>
                    <a:pt x="4275" y="225"/>
                  </a:lnTo>
                  <a:lnTo>
                    <a:pt x="4281" y="219"/>
                  </a:lnTo>
                  <a:lnTo>
                    <a:pt x="4281" y="212"/>
                  </a:lnTo>
                  <a:lnTo>
                    <a:pt x="4275" y="212"/>
                  </a:lnTo>
                  <a:lnTo>
                    <a:pt x="4268" y="219"/>
                  </a:lnTo>
                  <a:lnTo>
                    <a:pt x="4275" y="225"/>
                  </a:lnTo>
                  <a:lnTo>
                    <a:pt x="360" y="257"/>
                  </a:lnTo>
                  <a:lnTo>
                    <a:pt x="4847" y="508"/>
                  </a:lnTo>
                  <a:lnTo>
                    <a:pt x="4840" y="514"/>
                  </a:lnTo>
                  <a:lnTo>
                    <a:pt x="4834" y="521"/>
                  </a:lnTo>
                  <a:lnTo>
                    <a:pt x="4840" y="534"/>
                  </a:lnTo>
                  <a:lnTo>
                    <a:pt x="4847" y="534"/>
                  </a:lnTo>
                  <a:lnTo>
                    <a:pt x="4860" y="534"/>
                  </a:lnTo>
                  <a:lnTo>
                    <a:pt x="4866" y="527"/>
                  </a:lnTo>
                  <a:lnTo>
                    <a:pt x="4866" y="521"/>
                  </a:lnTo>
                  <a:lnTo>
                    <a:pt x="4860" y="514"/>
                  </a:lnTo>
                  <a:lnTo>
                    <a:pt x="4847" y="508"/>
                  </a:lnTo>
                  <a:lnTo>
                    <a:pt x="360" y="257"/>
                  </a:lnTo>
                  <a:lnTo>
                    <a:pt x="5091" y="450"/>
                  </a:lnTo>
                  <a:lnTo>
                    <a:pt x="5065" y="444"/>
                  </a:lnTo>
                  <a:lnTo>
                    <a:pt x="5046" y="444"/>
                  </a:lnTo>
                  <a:lnTo>
                    <a:pt x="5033" y="450"/>
                  </a:lnTo>
                  <a:lnTo>
                    <a:pt x="5020" y="450"/>
                  </a:lnTo>
                  <a:lnTo>
                    <a:pt x="5001" y="457"/>
                  </a:lnTo>
                  <a:lnTo>
                    <a:pt x="4988" y="457"/>
                  </a:lnTo>
                  <a:lnTo>
                    <a:pt x="4975" y="469"/>
                  </a:lnTo>
                  <a:lnTo>
                    <a:pt x="4975" y="476"/>
                  </a:lnTo>
                  <a:lnTo>
                    <a:pt x="4988" y="489"/>
                  </a:lnTo>
                  <a:lnTo>
                    <a:pt x="4995" y="495"/>
                  </a:lnTo>
                  <a:lnTo>
                    <a:pt x="5008" y="495"/>
                  </a:lnTo>
                  <a:lnTo>
                    <a:pt x="5027" y="495"/>
                  </a:lnTo>
                  <a:lnTo>
                    <a:pt x="5046" y="495"/>
                  </a:lnTo>
                  <a:lnTo>
                    <a:pt x="5065" y="489"/>
                  </a:lnTo>
                  <a:lnTo>
                    <a:pt x="5078" y="476"/>
                  </a:lnTo>
                  <a:lnTo>
                    <a:pt x="5098" y="463"/>
                  </a:lnTo>
                  <a:lnTo>
                    <a:pt x="5098" y="450"/>
                  </a:lnTo>
                  <a:lnTo>
                    <a:pt x="5091" y="450"/>
                  </a:lnTo>
                  <a:lnTo>
                    <a:pt x="360" y="257"/>
                  </a:lnTo>
                  <a:lnTo>
                    <a:pt x="5117" y="315"/>
                  </a:lnTo>
                  <a:lnTo>
                    <a:pt x="5110" y="322"/>
                  </a:lnTo>
                  <a:lnTo>
                    <a:pt x="5110" y="328"/>
                  </a:lnTo>
                  <a:lnTo>
                    <a:pt x="5117" y="334"/>
                  </a:lnTo>
                  <a:lnTo>
                    <a:pt x="5123" y="334"/>
                  </a:lnTo>
                  <a:lnTo>
                    <a:pt x="5130" y="328"/>
                  </a:lnTo>
                  <a:lnTo>
                    <a:pt x="5130" y="322"/>
                  </a:lnTo>
                  <a:lnTo>
                    <a:pt x="5123" y="315"/>
                  </a:lnTo>
                  <a:lnTo>
                    <a:pt x="5117" y="315"/>
                  </a:lnTo>
                  <a:lnTo>
                    <a:pt x="360" y="257"/>
                  </a:lnTo>
                  <a:lnTo>
                    <a:pt x="5316" y="187"/>
                  </a:lnTo>
                  <a:lnTo>
                    <a:pt x="5278" y="193"/>
                  </a:lnTo>
                  <a:lnTo>
                    <a:pt x="5258" y="206"/>
                  </a:lnTo>
                  <a:lnTo>
                    <a:pt x="5258" y="232"/>
                  </a:lnTo>
                  <a:lnTo>
                    <a:pt x="5265" y="251"/>
                  </a:lnTo>
                  <a:lnTo>
                    <a:pt x="5284" y="264"/>
                  </a:lnTo>
                  <a:lnTo>
                    <a:pt x="5310" y="264"/>
                  </a:lnTo>
                  <a:lnTo>
                    <a:pt x="5323" y="264"/>
                  </a:lnTo>
                  <a:lnTo>
                    <a:pt x="5335" y="251"/>
                  </a:lnTo>
                  <a:lnTo>
                    <a:pt x="5342" y="232"/>
                  </a:lnTo>
                  <a:lnTo>
                    <a:pt x="5348" y="219"/>
                  </a:lnTo>
                  <a:lnTo>
                    <a:pt x="5342" y="199"/>
                  </a:lnTo>
                  <a:lnTo>
                    <a:pt x="5335" y="193"/>
                  </a:lnTo>
                  <a:lnTo>
                    <a:pt x="5316" y="187"/>
                  </a:lnTo>
                  <a:lnTo>
                    <a:pt x="360" y="257"/>
                  </a:lnTo>
                  <a:lnTo>
                    <a:pt x="5535" y="804"/>
                  </a:lnTo>
                  <a:lnTo>
                    <a:pt x="5528" y="816"/>
                  </a:lnTo>
                  <a:lnTo>
                    <a:pt x="5528" y="823"/>
                  </a:lnTo>
                  <a:lnTo>
                    <a:pt x="5535" y="829"/>
                  </a:lnTo>
                  <a:lnTo>
                    <a:pt x="5548" y="829"/>
                  </a:lnTo>
                  <a:lnTo>
                    <a:pt x="5554" y="823"/>
                  </a:lnTo>
                  <a:lnTo>
                    <a:pt x="5554" y="816"/>
                  </a:lnTo>
                  <a:lnTo>
                    <a:pt x="5548" y="804"/>
                  </a:lnTo>
                  <a:lnTo>
                    <a:pt x="5535" y="804"/>
                  </a:lnTo>
                  <a:lnTo>
                    <a:pt x="360" y="257"/>
                  </a:lnTo>
                  <a:lnTo>
                    <a:pt x="3452" y="1401"/>
                  </a:lnTo>
                  <a:lnTo>
                    <a:pt x="3426" y="1414"/>
                  </a:lnTo>
                  <a:lnTo>
                    <a:pt x="3413" y="1421"/>
                  </a:lnTo>
                  <a:lnTo>
                    <a:pt x="3458" y="1421"/>
                  </a:lnTo>
                  <a:lnTo>
                    <a:pt x="3465" y="1401"/>
                  </a:lnTo>
                  <a:lnTo>
                    <a:pt x="3452" y="1401"/>
                  </a:lnTo>
                  <a:lnTo>
                    <a:pt x="360" y="257"/>
                  </a:lnTo>
                  <a:lnTo>
                    <a:pt x="3773" y="1106"/>
                  </a:lnTo>
                  <a:lnTo>
                    <a:pt x="3773" y="1119"/>
                  </a:lnTo>
                  <a:lnTo>
                    <a:pt x="3780" y="1119"/>
                  </a:lnTo>
                  <a:lnTo>
                    <a:pt x="3786" y="1119"/>
                  </a:lnTo>
                  <a:lnTo>
                    <a:pt x="3786" y="1112"/>
                  </a:lnTo>
                  <a:lnTo>
                    <a:pt x="3780" y="1106"/>
                  </a:lnTo>
                  <a:lnTo>
                    <a:pt x="3773" y="1106"/>
                  </a:lnTo>
                  <a:lnTo>
                    <a:pt x="360" y="257"/>
                  </a:lnTo>
                  <a:lnTo>
                    <a:pt x="3664" y="1254"/>
                  </a:lnTo>
                  <a:lnTo>
                    <a:pt x="3658" y="1260"/>
                  </a:lnTo>
                  <a:lnTo>
                    <a:pt x="3658" y="1266"/>
                  </a:lnTo>
                  <a:lnTo>
                    <a:pt x="3664" y="1273"/>
                  </a:lnTo>
                  <a:lnTo>
                    <a:pt x="3670" y="1260"/>
                  </a:lnTo>
                  <a:lnTo>
                    <a:pt x="3664" y="1254"/>
                  </a:lnTo>
                  <a:lnTo>
                    <a:pt x="360" y="257"/>
                  </a:lnTo>
                  <a:lnTo>
                    <a:pt x="3638" y="1215"/>
                  </a:lnTo>
                  <a:lnTo>
                    <a:pt x="3651" y="1221"/>
                  </a:lnTo>
                  <a:lnTo>
                    <a:pt x="3658" y="1215"/>
                  </a:lnTo>
                  <a:lnTo>
                    <a:pt x="3651" y="1209"/>
                  </a:lnTo>
                  <a:lnTo>
                    <a:pt x="3638" y="1215"/>
                  </a:lnTo>
                  <a:lnTo>
                    <a:pt x="360" y="257"/>
                  </a:lnTo>
                  <a:lnTo>
                    <a:pt x="3478" y="1151"/>
                  </a:lnTo>
                  <a:lnTo>
                    <a:pt x="3465" y="1157"/>
                  </a:lnTo>
                  <a:lnTo>
                    <a:pt x="3471" y="1164"/>
                  </a:lnTo>
                  <a:lnTo>
                    <a:pt x="3484" y="1157"/>
                  </a:lnTo>
                  <a:lnTo>
                    <a:pt x="3478" y="1151"/>
                  </a:lnTo>
                  <a:lnTo>
                    <a:pt x="360" y="257"/>
                  </a:lnTo>
                  <a:lnTo>
                    <a:pt x="2848" y="1074"/>
                  </a:lnTo>
                  <a:lnTo>
                    <a:pt x="2854" y="1099"/>
                  </a:lnTo>
                  <a:lnTo>
                    <a:pt x="2860" y="1106"/>
                  </a:lnTo>
                  <a:lnTo>
                    <a:pt x="2854" y="1080"/>
                  </a:lnTo>
                  <a:lnTo>
                    <a:pt x="2848" y="1074"/>
                  </a:lnTo>
                  <a:lnTo>
                    <a:pt x="360" y="257"/>
                  </a:lnTo>
                  <a:lnTo>
                    <a:pt x="2314" y="161"/>
                  </a:lnTo>
                  <a:lnTo>
                    <a:pt x="2320" y="161"/>
                  </a:lnTo>
                  <a:lnTo>
                    <a:pt x="2320" y="154"/>
                  </a:lnTo>
                  <a:lnTo>
                    <a:pt x="2320" y="148"/>
                  </a:lnTo>
                  <a:lnTo>
                    <a:pt x="2314" y="142"/>
                  </a:lnTo>
                  <a:lnTo>
                    <a:pt x="2308" y="148"/>
                  </a:lnTo>
                  <a:lnTo>
                    <a:pt x="2308" y="154"/>
                  </a:lnTo>
                  <a:lnTo>
                    <a:pt x="2308" y="161"/>
                  </a:lnTo>
                  <a:lnTo>
                    <a:pt x="2314" y="161"/>
                  </a:lnTo>
                  <a:lnTo>
                    <a:pt x="360" y="2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9" name="グループ化 162"/>
          <p:cNvGrpSpPr>
            <a:grpSpLocks/>
          </p:cNvGrpSpPr>
          <p:nvPr/>
        </p:nvGrpSpPr>
        <p:grpSpPr bwMode="auto">
          <a:xfrm>
            <a:off x="469930" y="3459164"/>
            <a:ext cx="8316912" cy="112712"/>
            <a:chOff x="119" y="877"/>
            <a:chExt cx="5239" cy="71"/>
          </a:xfrm>
          <a:solidFill>
            <a:schemeClr val="tx2">
              <a:shade val="50000"/>
            </a:schemeClr>
          </a:solidFill>
        </p:grpSpPr>
        <p:sp>
          <p:nvSpPr>
            <p:cNvPr id="10" name="フリーフォーム 9"/>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 name="フリーフォーム 10"/>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ctrTitle"/>
          </p:nvPr>
        </p:nvSpPr>
        <p:spPr>
          <a:xfrm>
            <a:off x="857224" y="2143118"/>
            <a:ext cx="7458100" cy="1357321"/>
          </a:xfrm>
        </p:spPr>
        <p:txBody>
          <a:bodyPr/>
          <a:lstStyle/>
          <a:p>
            <a:r>
              <a:rPr lang="ja-JP" altLang="en-US" smtClean="0"/>
              <a:t>マスター タイトルの書式設定</a:t>
            </a:r>
            <a:endParaRPr lang="en-US"/>
          </a:p>
        </p:txBody>
      </p:sp>
      <p:sp>
        <p:nvSpPr>
          <p:cNvPr id="8" name="サブタイトル 7"/>
          <p:cNvSpPr>
            <a:spLocks noGrp="1"/>
          </p:cNvSpPr>
          <p:nvPr>
            <p:ph type="subTitle" idx="1"/>
          </p:nvPr>
        </p:nvSpPr>
        <p:spPr>
          <a:xfrm>
            <a:off x="1428728" y="3643314"/>
            <a:ext cx="6272234" cy="857256"/>
          </a:xfrm>
        </p:spPr>
        <p:txBody>
          <a:bodyPr/>
          <a:lstStyle>
            <a:lvl1pPr marL="0" indent="0" algn="ctr">
              <a:buNone/>
              <a:defRPr sz="2800" baseline="0">
                <a:solidFill>
                  <a:schemeClr val="tx2">
                    <a:shade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a:p>
        </p:txBody>
      </p:sp>
      <p:sp>
        <p:nvSpPr>
          <p:cNvPr id="12" name="日付プレースホルダ 3"/>
          <p:cNvSpPr>
            <a:spLocks noGrp="1"/>
          </p:cNvSpPr>
          <p:nvPr>
            <p:ph type="dt" sz="half" idx="10"/>
          </p:nvPr>
        </p:nvSpPr>
        <p:spPr/>
        <p:txBody>
          <a:bodyPr/>
          <a:lstStyle>
            <a:lvl1pPr>
              <a:defRPr smtClean="0"/>
            </a:lvl1pPr>
          </a:lstStyle>
          <a:p>
            <a:pPr>
              <a:defRPr/>
            </a:pPr>
            <a:fld id="{71D62C8B-190E-CE40-8646-89DAA048BA05}" type="datetime1">
              <a:rPr lang="ja-JP" altLang="en-US"/>
              <a:pPr>
                <a:defRPr/>
              </a:pPr>
              <a:t>17.8.28</a:t>
            </a:fld>
            <a:endParaRPr lang="ja-JP" altLang="en-US"/>
          </a:p>
        </p:txBody>
      </p:sp>
      <p:sp>
        <p:nvSpPr>
          <p:cNvPr id="13" name="スライド番号プレースホルダ 4"/>
          <p:cNvSpPr>
            <a:spLocks noGrp="1"/>
          </p:cNvSpPr>
          <p:nvPr>
            <p:ph type="sldNum" sz="quarter" idx="11"/>
          </p:nvPr>
        </p:nvSpPr>
        <p:spPr/>
        <p:txBody>
          <a:bodyPr/>
          <a:lstStyle>
            <a:lvl1pPr>
              <a:defRPr/>
            </a:lvl1pPr>
          </a:lstStyle>
          <a:p>
            <a:pPr>
              <a:defRPr/>
            </a:pPr>
            <a:fld id="{8D31AC46-E462-BC49-BC91-B8DDBA3FB17C}" type="slidenum">
              <a:rPr lang="ja-JP" altLang="en-US"/>
              <a:pPr>
                <a:defRPr/>
              </a:pPr>
              <a:t>‹#›</a:t>
            </a:fld>
            <a:endParaRPr lang="ja-JP" altLang="en-US"/>
          </a:p>
        </p:txBody>
      </p:sp>
      <p:sp>
        <p:nvSpPr>
          <p:cNvPr id="14"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478C25B2-3E2F-384E-8CA2-BB93DCDC2C97}"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549F195A-615E-6943-8881-FFAA5B503460}"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500044"/>
            <a:ext cx="1871690" cy="5286411"/>
          </a:xfrm>
        </p:spPr>
        <p:txBody>
          <a:bodyPr vert="eaVert"/>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a:xfrm>
            <a:off x="642910" y="500045"/>
            <a:ext cx="5834090" cy="5286411"/>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3683CF51-C578-CD44-92CB-1900371593D5}"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40D28353-2D55-3942-9BEF-156822BCE21C}"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コンテンツ プレースホルダ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599CDE08-BAB8-B846-A7BC-BF498B78C777}"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FE45B995-560F-6241-BBBC-59DD06FDE7C4}"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見出し">
    <p:spTree>
      <p:nvGrpSpPr>
        <p:cNvPr id="1" name=""/>
        <p:cNvGrpSpPr/>
        <p:nvPr/>
      </p:nvGrpSpPr>
      <p:grpSpPr>
        <a:xfrm>
          <a:off x="0" y="0"/>
          <a:ext cx="0" cy="0"/>
          <a:chOff x="0" y="0"/>
          <a:chExt cx="0" cy="0"/>
        </a:xfrm>
      </p:grpSpPr>
      <p:grpSp>
        <p:nvGrpSpPr>
          <p:cNvPr id="4" name="グループ化 158"/>
          <p:cNvGrpSpPr>
            <a:grpSpLocks/>
          </p:cNvGrpSpPr>
          <p:nvPr/>
        </p:nvGrpSpPr>
        <p:grpSpPr bwMode="auto">
          <a:xfrm flipV="1">
            <a:off x="928662" y="5072074"/>
            <a:ext cx="7358114" cy="77157"/>
            <a:chOff x="119" y="877"/>
            <a:chExt cx="5239" cy="71"/>
          </a:xfrm>
          <a:solidFill>
            <a:schemeClr val="tx2">
              <a:shade val="50000"/>
            </a:schemeClr>
          </a:solidFill>
        </p:grpSpPr>
        <p:sp>
          <p:nvSpPr>
            <p:cNvPr id="5" name="フリーフォーム 4"/>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928665" y="5143515"/>
            <a:ext cx="7000923" cy="714378"/>
          </a:xfrm>
        </p:spPr>
        <p:txBody>
          <a:bodyPr anchor="t"/>
          <a:lstStyle>
            <a:lvl1pPr algn="l">
              <a:defRPr sz="4000" b="1" cap="all"/>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928663" y="3143248"/>
            <a:ext cx="7215238" cy="1835158"/>
          </a:xfrm>
        </p:spPr>
        <p:txBody>
          <a:bodyPr anchor="b"/>
          <a:lstStyle>
            <a:lvl1pPr marL="0" indent="0">
              <a:buNone/>
              <a:defRPr sz="2000" baseline="0">
                <a:solidFill>
                  <a:schemeClr val="tx2">
                    <a:shade val="10000"/>
                  </a:schemeClr>
                </a:solidFill>
              </a:defRPr>
            </a:lvl1pPr>
            <a:lvl2pPr marL="457200" indent="0">
              <a:buNone/>
              <a:defRPr sz="1800">
                <a:solidFill>
                  <a:schemeClr val="tx2">
                    <a:shade val="10000"/>
                  </a:schemeClr>
                </a:solidFill>
              </a:defRPr>
            </a:lvl2pPr>
            <a:lvl3pPr marL="914400" indent="0">
              <a:buNone/>
              <a:defRPr sz="1600">
                <a:solidFill>
                  <a:schemeClr val="tx2">
                    <a:shade val="10000"/>
                  </a:schemeClr>
                </a:solidFill>
              </a:defRPr>
            </a:lvl3pPr>
            <a:lvl4pPr marL="1371600" indent="0">
              <a:buNone/>
              <a:defRPr sz="1400">
                <a:solidFill>
                  <a:schemeClr val="tx2">
                    <a:shade val="10000"/>
                  </a:schemeClr>
                </a:solidFill>
              </a:defRPr>
            </a:lvl4pPr>
            <a:lvl5pPr marL="1828800" indent="0">
              <a:buNone/>
              <a:defRPr sz="1400">
                <a:solidFill>
                  <a:schemeClr val="tx2">
                    <a:shade val="10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3"/>
          <p:cNvSpPr>
            <a:spLocks noGrp="1"/>
          </p:cNvSpPr>
          <p:nvPr>
            <p:ph type="dt" sz="half" idx="10"/>
          </p:nvPr>
        </p:nvSpPr>
        <p:spPr/>
        <p:txBody>
          <a:bodyPr/>
          <a:lstStyle>
            <a:lvl1pPr>
              <a:defRPr smtClean="0"/>
            </a:lvl1pPr>
          </a:lstStyle>
          <a:p>
            <a:pPr>
              <a:defRPr/>
            </a:pPr>
            <a:fld id="{56360C6E-9D43-F744-B6F3-61F104E64B41}" type="datetime1">
              <a:rPr lang="ja-JP" altLang="en-US"/>
              <a:pPr>
                <a:defRPr/>
              </a:pPr>
              <a:t>17.8.28</a:t>
            </a:fld>
            <a:endParaRPr lang="ja-JP" altLang="en-US"/>
          </a:p>
        </p:txBody>
      </p:sp>
      <p:sp>
        <p:nvSpPr>
          <p:cNvPr id="8" name="スライド番号プレースホルダ 4"/>
          <p:cNvSpPr>
            <a:spLocks noGrp="1"/>
          </p:cNvSpPr>
          <p:nvPr>
            <p:ph type="sldNum" sz="quarter" idx="11"/>
          </p:nvPr>
        </p:nvSpPr>
        <p:spPr/>
        <p:txBody>
          <a:bodyPr/>
          <a:lstStyle>
            <a:lvl1pPr>
              <a:defRPr/>
            </a:lvl1pPr>
          </a:lstStyle>
          <a:p>
            <a:pPr>
              <a:defRPr/>
            </a:pPr>
            <a:fld id="{4E8AD193-347B-9942-9325-1AB5F4716906}" type="slidenum">
              <a:rPr lang="ja-JP" altLang="en-US"/>
              <a:pPr>
                <a:defRPr/>
              </a:pPr>
              <a:t>‹#›</a:t>
            </a:fld>
            <a:endParaRPr lang="ja-JP" altLang="en-US"/>
          </a:p>
        </p:txBody>
      </p:sp>
      <p:sp>
        <p:nvSpPr>
          <p:cNvPr id="9"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57224" y="571480"/>
            <a:ext cx="7500990" cy="1143008"/>
          </a:xfrm>
        </p:spPr>
        <p:txBody>
          <a:bodyPr rtlCol="0"/>
          <a:lstStyle/>
          <a:p>
            <a:r>
              <a:rPr lang="ja-JP" altLang="en-US" smtClean="0"/>
              <a:t>マスター タイトルの書式設定</a:t>
            </a:r>
            <a:endParaRPr lang="en-US"/>
          </a:p>
        </p:txBody>
      </p:sp>
      <p:sp>
        <p:nvSpPr>
          <p:cNvPr id="3" name="コンテンツ プレースホルダ 2"/>
          <p:cNvSpPr>
            <a:spLocks noGrp="1"/>
          </p:cNvSpPr>
          <p:nvPr>
            <p:ph sz="half" idx="1"/>
          </p:nvPr>
        </p:nvSpPr>
        <p:spPr>
          <a:xfrm>
            <a:off x="857224" y="1981200"/>
            <a:ext cx="3711600"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4648200" y="1981200"/>
            <a:ext cx="3710014"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bwMode="auto">
          <a:ln cap="flat" algn="ctr">
            <a:miter lim="800000"/>
            <a:headEnd type="none" w="med" len="med"/>
            <a:tailEnd type="none" w="med" len="med"/>
          </a:ln>
        </p:spPr>
        <p:txBody>
          <a:bodyPr/>
          <a:lstStyle>
            <a:lvl1pPr>
              <a:defRPr smtClean="0"/>
            </a:lvl1pPr>
          </a:lstStyle>
          <a:p>
            <a:pPr>
              <a:defRPr/>
            </a:pPr>
            <a:fld id="{4A2339CF-215B-0646-B00C-7D19BC4362EA}" type="datetime1">
              <a:rPr lang="ja-JP" altLang="en-US"/>
              <a:pPr>
                <a:defRPr/>
              </a:pPr>
              <a:t>17.8.28</a:t>
            </a:fld>
            <a:endParaRPr lang="ja-JP" altLang="en-US"/>
          </a:p>
        </p:txBody>
      </p:sp>
      <p:sp>
        <p:nvSpPr>
          <p:cNvPr id="6" name="フッター プレースホルダ 5"/>
          <p:cNvSpPr>
            <a:spLocks noGrp="1"/>
          </p:cNvSpPr>
          <p:nvPr>
            <p:ph type="ftr" sz="quarter" idx="11"/>
          </p:nvPr>
        </p:nvSpPr>
        <p:spPr/>
        <p:txBody>
          <a:bodyPr/>
          <a:lstStyle>
            <a:lvl1pPr algn="ctr">
              <a:defRPr sz="1200">
                <a:solidFill>
                  <a:schemeClr val="tx2">
                    <a:lumMod val="10000"/>
                  </a:schemeClr>
                </a:solidFill>
              </a:defRPr>
            </a:lvl1pPr>
          </a:lstStyle>
          <a:p>
            <a:pPr>
              <a:defRPr/>
            </a:pPr>
            <a:endParaRPr lang="ja-JP" altLang="en-US"/>
          </a:p>
        </p:txBody>
      </p:sp>
      <p:sp>
        <p:nvSpPr>
          <p:cNvPr id="7" name="スライド番号プレースホルダ 6"/>
          <p:cNvSpPr>
            <a:spLocks noGrp="1"/>
          </p:cNvSpPr>
          <p:nvPr>
            <p:ph type="sldNum" sz="quarter" idx="12"/>
          </p:nvPr>
        </p:nvSpPr>
        <p:spPr/>
        <p:txBody>
          <a:bodyPr/>
          <a:lstStyle>
            <a:lvl1pPr>
              <a:defRPr/>
            </a:lvl1pPr>
          </a:lstStyle>
          <a:p>
            <a:pPr>
              <a:defRPr/>
            </a:pPr>
            <a:fld id="{A9F8A9BE-3C5E-6642-9137-922CC3E3C509}"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857224" y="1535113"/>
            <a:ext cx="3711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 3"/>
          <p:cNvSpPr>
            <a:spLocks noGrp="1"/>
          </p:cNvSpPr>
          <p:nvPr>
            <p:ph sz="half" idx="2"/>
          </p:nvPr>
        </p:nvSpPr>
        <p:spPr>
          <a:xfrm>
            <a:off x="857224" y="2174876"/>
            <a:ext cx="3711600"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テキスト プレースホルダ 4"/>
          <p:cNvSpPr>
            <a:spLocks noGrp="1"/>
          </p:cNvSpPr>
          <p:nvPr>
            <p:ph type="body" sz="quarter" idx="3"/>
          </p:nvPr>
        </p:nvSpPr>
        <p:spPr>
          <a:xfrm>
            <a:off x="4645026" y="1535113"/>
            <a:ext cx="371318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 5"/>
          <p:cNvSpPr>
            <a:spLocks noGrp="1"/>
          </p:cNvSpPr>
          <p:nvPr>
            <p:ph sz="quarter" idx="4"/>
          </p:nvPr>
        </p:nvSpPr>
        <p:spPr>
          <a:xfrm>
            <a:off x="4645027" y="2174876"/>
            <a:ext cx="3713189"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28"/>
          <p:cNvSpPr>
            <a:spLocks noGrp="1"/>
          </p:cNvSpPr>
          <p:nvPr>
            <p:ph type="dt" sz="half" idx="10"/>
          </p:nvPr>
        </p:nvSpPr>
        <p:spPr/>
        <p:txBody>
          <a:bodyPr/>
          <a:lstStyle>
            <a:lvl1pPr>
              <a:defRPr/>
            </a:lvl1pPr>
          </a:lstStyle>
          <a:p>
            <a:pPr>
              <a:defRPr/>
            </a:pPr>
            <a:fld id="{9ED05670-61D3-5B44-AFED-01574BB65C88}" type="datetime1">
              <a:rPr lang="ja-JP" altLang="en-US"/>
              <a:pPr>
                <a:defRPr/>
              </a:pPr>
              <a:t>17.8.28</a:t>
            </a:fld>
            <a:endParaRPr lang="ja-JP" altLang="en-US"/>
          </a:p>
        </p:txBody>
      </p:sp>
      <p:sp>
        <p:nvSpPr>
          <p:cNvPr id="8"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9"/>
          <p:cNvSpPr>
            <a:spLocks noGrp="1"/>
          </p:cNvSpPr>
          <p:nvPr>
            <p:ph type="sldNum" sz="quarter" idx="12"/>
          </p:nvPr>
        </p:nvSpPr>
        <p:spPr/>
        <p:txBody>
          <a:bodyPr/>
          <a:lstStyle>
            <a:lvl1pPr>
              <a:defRPr/>
            </a:lvl1pPr>
          </a:lstStyle>
          <a:p>
            <a:pPr>
              <a:defRPr/>
            </a:pPr>
            <a:fld id="{F2C2DE68-5C1D-DC47-B92C-0274FA10714B}"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42910" y="500042"/>
            <a:ext cx="7858180" cy="857256"/>
          </a:xfrm>
        </p:spPr>
        <p:txBody>
          <a:bodyPr/>
          <a:lstStyle/>
          <a:p>
            <a:r>
              <a:rPr lang="ja-JP" altLang="en-US" smtClean="0"/>
              <a:t>マスター タイトルの書式設定</a:t>
            </a:r>
            <a:endParaRPr lang="en-US"/>
          </a:p>
        </p:txBody>
      </p:sp>
      <p:sp>
        <p:nvSpPr>
          <p:cNvPr id="3" name="日付プレースホルダ 28"/>
          <p:cNvSpPr>
            <a:spLocks noGrp="1"/>
          </p:cNvSpPr>
          <p:nvPr>
            <p:ph type="dt" sz="half" idx="10"/>
          </p:nvPr>
        </p:nvSpPr>
        <p:spPr/>
        <p:txBody>
          <a:bodyPr/>
          <a:lstStyle>
            <a:lvl1pPr>
              <a:defRPr/>
            </a:lvl1pPr>
          </a:lstStyle>
          <a:p>
            <a:pPr>
              <a:defRPr/>
            </a:pPr>
            <a:fld id="{77114FAD-62BC-8140-8052-6609436EEE85}" type="datetime1">
              <a:rPr lang="ja-JP" altLang="en-US"/>
              <a:pPr>
                <a:defRPr/>
              </a:pPr>
              <a:t>17.8.28</a:t>
            </a:fld>
            <a:endParaRPr lang="ja-JP" altLang="en-US"/>
          </a:p>
        </p:txBody>
      </p:sp>
      <p:sp>
        <p:nvSpPr>
          <p:cNvPr id="4"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9"/>
          <p:cNvSpPr>
            <a:spLocks noGrp="1"/>
          </p:cNvSpPr>
          <p:nvPr>
            <p:ph type="sldNum" sz="quarter" idx="12"/>
          </p:nvPr>
        </p:nvSpPr>
        <p:spPr/>
        <p:txBody>
          <a:bodyPr/>
          <a:lstStyle>
            <a:lvl1pPr>
              <a:defRPr/>
            </a:lvl1pPr>
          </a:lstStyle>
          <a:p>
            <a:pPr>
              <a:defRPr/>
            </a:pPr>
            <a:fld id="{9003A957-4769-BB41-AA06-4F215D761F29}"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 28"/>
          <p:cNvSpPr>
            <a:spLocks noGrp="1"/>
          </p:cNvSpPr>
          <p:nvPr>
            <p:ph type="dt" sz="half" idx="10"/>
          </p:nvPr>
        </p:nvSpPr>
        <p:spPr/>
        <p:txBody>
          <a:bodyPr/>
          <a:lstStyle>
            <a:lvl1pPr>
              <a:defRPr/>
            </a:lvl1pPr>
          </a:lstStyle>
          <a:p>
            <a:pPr>
              <a:defRPr/>
            </a:pPr>
            <a:fld id="{A3424D41-6725-8940-8871-13D0B765DC5F}" type="datetime1">
              <a:rPr lang="ja-JP" altLang="en-US"/>
              <a:pPr>
                <a:defRPr/>
              </a:pPr>
              <a:t>17.8.28</a:t>
            </a:fld>
            <a:endParaRPr lang="ja-JP" altLang="en-US"/>
          </a:p>
        </p:txBody>
      </p:sp>
      <p:sp>
        <p:nvSpPr>
          <p:cNvPr id="3"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9"/>
          <p:cNvSpPr>
            <a:spLocks noGrp="1"/>
          </p:cNvSpPr>
          <p:nvPr>
            <p:ph type="sldNum" sz="quarter" idx="12"/>
          </p:nvPr>
        </p:nvSpPr>
        <p:spPr/>
        <p:txBody>
          <a:bodyPr/>
          <a:lstStyle>
            <a:lvl1pPr>
              <a:defRPr/>
            </a:lvl1pPr>
          </a:lstStyle>
          <a:p>
            <a:pPr>
              <a:defRPr/>
            </a:pPr>
            <a:fld id="{A9DEBF13-6C28-524B-9184-3155B3746DB6}"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タイトル付きのコンテンツ">
    <p:spTree>
      <p:nvGrpSpPr>
        <p:cNvPr id="1" name=""/>
        <p:cNvGrpSpPr/>
        <p:nvPr/>
      </p:nvGrpSpPr>
      <p:grpSpPr>
        <a:xfrm>
          <a:off x="0" y="0"/>
          <a:ext cx="0" cy="0"/>
          <a:chOff x="0" y="0"/>
          <a:chExt cx="0" cy="0"/>
        </a:xfrm>
      </p:grpSpPr>
      <p:grpSp>
        <p:nvGrpSpPr>
          <p:cNvPr id="5" name="グループ化 158"/>
          <p:cNvGrpSpPr>
            <a:grpSpLocks/>
          </p:cNvGrpSpPr>
          <p:nvPr/>
        </p:nvGrpSpPr>
        <p:grpSpPr bwMode="auto">
          <a:xfrm>
            <a:off x="436555" y="285728"/>
            <a:ext cx="3054350" cy="5980112"/>
            <a:chOff x="386" y="293"/>
            <a:chExt cx="1924" cy="3767"/>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386" y="293"/>
              <a:ext cx="1924" cy="3767"/>
            </a:xfrm>
            <a:custGeom>
              <a:avLst/>
              <a:gdLst/>
              <a:ahLst/>
              <a:cxnLst>
                <a:cxn ang="0">
                  <a:pos x="1924" y="3016"/>
                </a:cxn>
                <a:cxn ang="0">
                  <a:pos x="1924" y="2486"/>
                </a:cxn>
                <a:cxn ang="0">
                  <a:pos x="1918" y="1849"/>
                </a:cxn>
                <a:cxn ang="0">
                  <a:pos x="1924" y="1565"/>
                </a:cxn>
                <a:cxn ang="0">
                  <a:pos x="1918" y="1376"/>
                </a:cxn>
                <a:cxn ang="0">
                  <a:pos x="1918" y="915"/>
                </a:cxn>
                <a:cxn ang="0">
                  <a:pos x="1924" y="669"/>
                </a:cxn>
                <a:cxn ang="0">
                  <a:pos x="1912" y="568"/>
                </a:cxn>
                <a:cxn ang="0">
                  <a:pos x="1918" y="272"/>
                </a:cxn>
                <a:cxn ang="0">
                  <a:pos x="1729" y="7"/>
                </a:cxn>
                <a:cxn ang="0">
                  <a:pos x="1502" y="7"/>
                </a:cxn>
                <a:cxn ang="0">
                  <a:pos x="1407" y="7"/>
                </a:cxn>
                <a:cxn ang="0">
                  <a:pos x="1237" y="7"/>
                </a:cxn>
                <a:cxn ang="0">
                  <a:pos x="997" y="7"/>
                </a:cxn>
                <a:cxn ang="0">
                  <a:pos x="738" y="7"/>
                </a:cxn>
                <a:cxn ang="0">
                  <a:pos x="518" y="19"/>
                </a:cxn>
                <a:cxn ang="0">
                  <a:pos x="486" y="26"/>
                </a:cxn>
                <a:cxn ang="0">
                  <a:pos x="429" y="19"/>
                </a:cxn>
                <a:cxn ang="0">
                  <a:pos x="215" y="7"/>
                </a:cxn>
                <a:cxn ang="0">
                  <a:pos x="7" y="70"/>
                </a:cxn>
                <a:cxn ang="0">
                  <a:pos x="13" y="436"/>
                </a:cxn>
                <a:cxn ang="0">
                  <a:pos x="13" y="745"/>
                </a:cxn>
                <a:cxn ang="0">
                  <a:pos x="13" y="922"/>
                </a:cxn>
                <a:cxn ang="0">
                  <a:pos x="13" y="1048"/>
                </a:cxn>
                <a:cxn ang="0">
                  <a:pos x="7" y="1319"/>
                </a:cxn>
                <a:cxn ang="0">
                  <a:pos x="13" y="1464"/>
                </a:cxn>
                <a:cxn ang="0">
                  <a:pos x="13" y="1603"/>
                </a:cxn>
                <a:cxn ang="0">
                  <a:pos x="7" y="1925"/>
                </a:cxn>
                <a:cxn ang="0">
                  <a:pos x="7" y="2158"/>
                </a:cxn>
                <a:cxn ang="0">
                  <a:pos x="0" y="2392"/>
                </a:cxn>
                <a:cxn ang="0">
                  <a:pos x="7" y="2764"/>
                </a:cxn>
                <a:cxn ang="0">
                  <a:pos x="13" y="2934"/>
                </a:cxn>
                <a:cxn ang="0">
                  <a:pos x="13" y="3155"/>
                </a:cxn>
                <a:cxn ang="0">
                  <a:pos x="0" y="3761"/>
                </a:cxn>
                <a:cxn ang="0">
                  <a:pos x="26" y="3761"/>
                </a:cxn>
                <a:cxn ang="0">
                  <a:pos x="246" y="3761"/>
                </a:cxn>
                <a:cxn ang="0">
                  <a:pos x="373" y="3748"/>
                </a:cxn>
                <a:cxn ang="0">
                  <a:pos x="858" y="3761"/>
                </a:cxn>
                <a:cxn ang="0">
                  <a:pos x="972" y="3761"/>
                </a:cxn>
                <a:cxn ang="0">
                  <a:pos x="1205" y="3748"/>
                </a:cxn>
                <a:cxn ang="0">
                  <a:pos x="1312" y="3761"/>
                </a:cxn>
                <a:cxn ang="0">
                  <a:pos x="1451" y="3761"/>
                </a:cxn>
                <a:cxn ang="0">
                  <a:pos x="1596" y="3761"/>
                </a:cxn>
                <a:cxn ang="0">
                  <a:pos x="1924" y="3547"/>
                </a:cxn>
              </a:cxnLst>
              <a:rect l="0" t="0" r="0" b="0"/>
              <a:pathLst>
                <a:path w="1924" h="3767">
                  <a:moveTo>
                    <a:pt x="1924" y="3547"/>
                  </a:moveTo>
                  <a:lnTo>
                    <a:pt x="1924" y="3016"/>
                  </a:lnTo>
                  <a:lnTo>
                    <a:pt x="1918" y="2695"/>
                  </a:lnTo>
                  <a:lnTo>
                    <a:pt x="1924" y="2486"/>
                  </a:lnTo>
                  <a:lnTo>
                    <a:pt x="1924" y="2367"/>
                  </a:lnTo>
                  <a:lnTo>
                    <a:pt x="1918" y="1849"/>
                  </a:lnTo>
                  <a:lnTo>
                    <a:pt x="1918" y="1710"/>
                  </a:lnTo>
                  <a:lnTo>
                    <a:pt x="1924" y="1565"/>
                  </a:lnTo>
                  <a:lnTo>
                    <a:pt x="1924" y="1471"/>
                  </a:lnTo>
                  <a:lnTo>
                    <a:pt x="1918" y="1376"/>
                  </a:lnTo>
                  <a:lnTo>
                    <a:pt x="1912" y="1142"/>
                  </a:lnTo>
                  <a:lnTo>
                    <a:pt x="1918" y="915"/>
                  </a:lnTo>
                  <a:lnTo>
                    <a:pt x="1924" y="739"/>
                  </a:lnTo>
                  <a:lnTo>
                    <a:pt x="1924" y="669"/>
                  </a:lnTo>
                  <a:lnTo>
                    <a:pt x="1918" y="619"/>
                  </a:lnTo>
                  <a:lnTo>
                    <a:pt x="1912" y="568"/>
                  </a:lnTo>
                  <a:lnTo>
                    <a:pt x="1918" y="524"/>
                  </a:lnTo>
                  <a:lnTo>
                    <a:pt x="1918" y="272"/>
                  </a:lnTo>
                  <a:lnTo>
                    <a:pt x="1918" y="7"/>
                  </a:lnTo>
                  <a:lnTo>
                    <a:pt x="1729" y="7"/>
                  </a:lnTo>
                  <a:lnTo>
                    <a:pt x="1552" y="7"/>
                  </a:lnTo>
                  <a:lnTo>
                    <a:pt x="1502" y="7"/>
                  </a:lnTo>
                  <a:lnTo>
                    <a:pt x="1458" y="0"/>
                  </a:lnTo>
                  <a:lnTo>
                    <a:pt x="1407" y="7"/>
                  </a:lnTo>
                  <a:lnTo>
                    <a:pt x="1357" y="7"/>
                  </a:lnTo>
                  <a:lnTo>
                    <a:pt x="1237" y="7"/>
                  </a:lnTo>
                  <a:lnTo>
                    <a:pt x="1104" y="7"/>
                  </a:lnTo>
                  <a:lnTo>
                    <a:pt x="997" y="7"/>
                  </a:lnTo>
                  <a:lnTo>
                    <a:pt x="909" y="0"/>
                  </a:lnTo>
                  <a:lnTo>
                    <a:pt x="738" y="7"/>
                  </a:lnTo>
                  <a:lnTo>
                    <a:pt x="562" y="13"/>
                  </a:lnTo>
                  <a:lnTo>
                    <a:pt x="518" y="19"/>
                  </a:lnTo>
                  <a:lnTo>
                    <a:pt x="492" y="26"/>
                  </a:lnTo>
                  <a:lnTo>
                    <a:pt x="486" y="26"/>
                  </a:lnTo>
                  <a:lnTo>
                    <a:pt x="467" y="26"/>
                  </a:lnTo>
                  <a:lnTo>
                    <a:pt x="429" y="19"/>
                  </a:lnTo>
                  <a:lnTo>
                    <a:pt x="354" y="13"/>
                  </a:lnTo>
                  <a:lnTo>
                    <a:pt x="215" y="7"/>
                  </a:lnTo>
                  <a:lnTo>
                    <a:pt x="7" y="7"/>
                  </a:lnTo>
                  <a:lnTo>
                    <a:pt x="7" y="70"/>
                  </a:lnTo>
                  <a:lnTo>
                    <a:pt x="13" y="259"/>
                  </a:lnTo>
                  <a:lnTo>
                    <a:pt x="13" y="436"/>
                  </a:lnTo>
                  <a:lnTo>
                    <a:pt x="13" y="650"/>
                  </a:lnTo>
                  <a:lnTo>
                    <a:pt x="13" y="745"/>
                  </a:lnTo>
                  <a:lnTo>
                    <a:pt x="13" y="827"/>
                  </a:lnTo>
                  <a:lnTo>
                    <a:pt x="13" y="922"/>
                  </a:lnTo>
                  <a:lnTo>
                    <a:pt x="13" y="972"/>
                  </a:lnTo>
                  <a:lnTo>
                    <a:pt x="13" y="1048"/>
                  </a:lnTo>
                  <a:lnTo>
                    <a:pt x="13" y="1174"/>
                  </a:lnTo>
                  <a:lnTo>
                    <a:pt x="7" y="1319"/>
                  </a:lnTo>
                  <a:lnTo>
                    <a:pt x="7" y="1395"/>
                  </a:lnTo>
                  <a:lnTo>
                    <a:pt x="13" y="1464"/>
                  </a:lnTo>
                  <a:lnTo>
                    <a:pt x="13" y="1534"/>
                  </a:lnTo>
                  <a:lnTo>
                    <a:pt x="13" y="1603"/>
                  </a:lnTo>
                  <a:lnTo>
                    <a:pt x="13" y="1773"/>
                  </a:lnTo>
                  <a:lnTo>
                    <a:pt x="7" y="1925"/>
                  </a:lnTo>
                  <a:lnTo>
                    <a:pt x="7" y="2083"/>
                  </a:lnTo>
                  <a:lnTo>
                    <a:pt x="7" y="2158"/>
                  </a:lnTo>
                  <a:lnTo>
                    <a:pt x="7" y="2234"/>
                  </a:lnTo>
                  <a:lnTo>
                    <a:pt x="0" y="2392"/>
                  </a:lnTo>
                  <a:lnTo>
                    <a:pt x="0" y="2575"/>
                  </a:lnTo>
                  <a:lnTo>
                    <a:pt x="7" y="2764"/>
                  </a:lnTo>
                  <a:lnTo>
                    <a:pt x="13" y="2903"/>
                  </a:lnTo>
                  <a:lnTo>
                    <a:pt x="13" y="2934"/>
                  </a:lnTo>
                  <a:lnTo>
                    <a:pt x="7" y="2947"/>
                  </a:lnTo>
                  <a:lnTo>
                    <a:pt x="13" y="3155"/>
                  </a:lnTo>
                  <a:lnTo>
                    <a:pt x="13" y="3490"/>
                  </a:lnTo>
                  <a:lnTo>
                    <a:pt x="0" y="3761"/>
                  </a:lnTo>
                  <a:lnTo>
                    <a:pt x="7" y="3761"/>
                  </a:lnTo>
                  <a:lnTo>
                    <a:pt x="26" y="3761"/>
                  </a:lnTo>
                  <a:lnTo>
                    <a:pt x="120" y="3761"/>
                  </a:lnTo>
                  <a:lnTo>
                    <a:pt x="246" y="3761"/>
                  </a:lnTo>
                  <a:lnTo>
                    <a:pt x="322" y="3755"/>
                  </a:lnTo>
                  <a:lnTo>
                    <a:pt x="373" y="3748"/>
                  </a:lnTo>
                  <a:lnTo>
                    <a:pt x="669" y="3748"/>
                  </a:lnTo>
                  <a:lnTo>
                    <a:pt x="858" y="3761"/>
                  </a:lnTo>
                  <a:lnTo>
                    <a:pt x="915" y="3761"/>
                  </a:lnTo>
                  <a:lnTo>
                    <a:pt x="972" y="3761"/>
                  </a:lnTo>
                  <a:lnTo>
                    <a:pt x="1117" y="3748"/>
                  </a:lnTo>
                  <a:lnTo>
                    <a:pt x="1205" y="3748"/>
                  </a:lnTo>
                  <a:lnTo>
                    <a:pt x="1287" y="3761"/>
                  </a:lnTo>
                  <a:lnTo>
                    <a:pt x="1312" y="3761"/>
                  </a:lnTo>
                  <a:lnTo>
                    <a:pt x="1369" y="3767"/>
                  </a:lnTo>
                  <a:lnTo>
                    <a:pt x="1451" y="3761"/>
                  </a:lnTo>
                  <a:lnTo>
                    <a:pt x="1527" y="3761"/>
                  </a:lnTo>
                  <a:lnTo>
                    <a:pt x="1596" y="3761"/>
                  </a:lnTo>
                  <a:lnTo>
                    <a:pt x="1805" y="3761"/>
                  </a:lnTo>
                  <a:lnTo>
                    <a:pt x="1924" y="35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2153" y="3827"/>
              <a:ext cx="157" cy="227"/>
            </a:xfrm>
            <a:custGeom>
              <a:avLst/>
              <a:gdLst/>
              <a:ahLst/>
              <a:cxnLst>
                <a:cxn ang="0">
                  <a:pos x="25" y="227"/>
                </a:cxn>
                <a:cxn ang="0">
                  <a:pos x="31" y="227"/>
                </a:cxn>
                <a:cxn ang="0">
                  <a:pos x="38" y="221"/>
                </a:cxn>
                <a:cxn ang="0">
                  <a:pos x="44" y="202"/>
                </a:cxn>
                <a:cxn ang="0">
                  <a:pos x="50" y="170"/>
                </a:cxn>
                <a:cxn ang="0">
                  <a:pos x="44" y="151"/>
                </a:cxn>
                <a:cxn ang="0">
                  <a:pos x="25" y="132"/>
                </a:cxn>
                <a:cxn ang="0">
                  <a:pos x="6" y="126"/>
                </a:cxn>
                <a:cxn ang="0">
                  <a:pos x="0" y="126"/>
                </a:cxn>
                <a:cxn ang="0">
                  <a:pos x="157" y="0"/>
                </a:cxn>
                <a:cxn ang="0">
                  <a:pos x="101" y="120"/>
                </a:cxn>
                <a:cxn ang="0">
                  <a:pos x="56" y="189"/>
                </a:cxn>
                <a:cxn ang="0">
                  <a:pos x="38" y="227"/>
                </a:cxn>
                <a:cxn ang="0">
                  <a:pos x="31" y="227"/>
                </a:cxn>
                <a:cxn ang="0">
                  <a:pos x="25" y="227"/>
                </a:cxn>
              </a:cxnLst>
              <a:rect l="0" t="0" r="0" b="0"/>
              <a:pathLst>
                <a:path w="157" h="227">
                  <a:moveTo>
                    <a:pt x="25" y="227"/>
                  </a:moveTo>
                  <a:lnTo>
                    <a:pt x="31" y="227"/>
                  </a:lnTo>
                  <a:lnTo>
                    <a:pt x="38" y="221"/>
                  </a:lnTo>
                  <a:lnTo>
                    <a:pt x="44" y="202"/>
                  </a:lnTo>
                  <a:lnTo>
                    <a:pt x="50" y="170"/>
                  </a:lnTo>
                  <a:lnTo>
                    <a:pt x="44" y="151"/>
                  </a:lnTo>
                  <a:lnTo>
                    <a:pt x="25" y="132"/>
                  </a:lnTo>
                  <a:lnTo>
                    <a:pt x="6" y="126"/>
                  </a:lnTo>
                  <a:lnTo>
                    <a:pt x="0" y="126"/>
                  </a:lnTo>
                  <a:lnTo>
                    <a:pt x="157" y="0"/>
                  </a:lnTo>
                  <a:lnTo>
                    <a:pt x="101" y="120"/>
                  </a:lnTo>
                  <a:lnTo>
                    <a:pt x="56" y="189"/>
                  </a:lnTo>
                  <a:lnTo>
                    <a:pt x="38" y="227"/>
                  </a:lnTo>
                  <a:lnTo>
                    <a:pt x="31" y="227"/>
                  </a:lnTo>
                  <a:lnTo>
                    <a:pt x="25" y="2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8" name="グループ化 161"/>
          <p:cNvGrpSpPr>
            <a:grpSpLocks/>
          </p:cNvGrpSpPr>
          <p:nvPr/>
        </p:nvGrpSpPr>
        <p:grpSpPr bwMode="auto">
          <a:xfrm>
            <a:off x="3571868" y="285728"/>
            <a:ext cx="5197475" cy="5980112"/>
            <a:chOff x="2361" y="293"/>
            <a:chExt cx="3274" cy="3767"/>
          </a:xfrm>
          <a:solidFill>
            <a:srgbClr val="FFFFFF">
              <a:alpha val="77000"/>
            </a:srgbClr>
          </a:solidFill>
          <a:effectLst>
            <a:outerShdw blurRad="50800" dist="38100" dir="5400000" algn="ctr" rotWithShape="0">
              <a:srgbClr val="000000">
                <a:alpha val="30000"/>
              </a:srgbClr>
            </a:outerShdw>
          </a:effectLst>
        </p:grpSpPr>
        <p:sp>
          <p:nvSpPr>
            <p:cNvPr id="9" name="フリーフォーム 8"/>
            <p:cNvSpPr>
              <a:spLocks/>
            </p:cNvSpPr>
            <p:nvPr/>
          </p:nvSpPr>
          <p:spPr bwMode="auto">
            <a:xfrm>
              <a:off x="2361" y="293"/>
              <a:ext cx="3274" cy="3767"/>
            </a:xfrm>
            <a:custGeom>
              <a:avLst/>
              <a:gdLst/>
              <a:ahLst/>
              <a:cxnLst>
                <a:cxn ang="0">
                  <a:pos x="2851" y="3761"/>
                </a:cxn>
                <a:cxn ang="0">
                  <a:pos x="2479" y="3767"/>
                </a:cxn>
                <a:cxn ang="0">
                  <a:pos x="2328" y="3761"/>
                </a:cxn>
                <a:cxn ang="0">
                  <a:pos x="2019" y="3748"/>
                </a:cxn>
                <a:cxn ang="0">
                  <a:pos x="1646" y="3761"/>
                </a:cxn>
                <a:cxn ang="0">
                  <a:pos x="1192" y="3748"/>
                </a:cxn>
                <a:cxn ang="0">
                  <a:pos x="536" y="3755"/>
                </a:cxn>
                <a:cxn ang="0">
                  <a:pos x="183" y="3761"/>
                </a:cxn>
                <a:cxn ang="0">
                  <a:pos x="12" y="3761"/>
                </a:cxn>
                <a:cxn ang="0">
                  <a:pos x="19" y="3490"/>
                </a:cxn>
                <a:cxn ang="0">
                  <a:pos x="25" y="3155"/>
                </a:cxn>
                <a:cxn ang="0">
                  <a:pos x="6" y="2947"/>
                </a:cxn>
                <a:cxn ang="0">
                  <a:pos x="19" y="2903"/>
                </a:cxn>
                <a:cxn ang="0">
                  <a:pos x="6" y="2575"/>
                </a:cxn>
                <a:cxn ang="0">
                  <a:pos x="0" y="2392"/>
                </a:cxn>
                <a:cxn ang="0">
                  <a:pos x="12" y="2158"/>
                </a:cxn>
                <a:cxn ang="0">
                  <a:pos x="6" y="1994"/>
                </a:cxn>
                <a:cxn ang="0">
                  <a:pos x="19" y="1849"/>
                </a:cxn>
                <a:cxn ang="0">
                  <a:pos x="19" y="1679"/>
                </a:cxn>
                <a:cxn ang="0">
                  <a:pos x="25" y="1534"/>
                </a:cxn>
                <a:cxn ang="0">
                  <a:pos x="12" y="1433"/>
                </a:cxn>
                <a:cxn ang="0">
                  <a:pos x="12" y="1319"/>
                </a:cxn>
                <a:cxn ang="0">
                  <a:pos x="25" y="1048"/>
                </a:cxn>
                <a:cxn ang="0">
                  <a:pos x="25" y="922"/>
                </a:cxn>
                <a:cxn ang="0">
                  <a:pos x="19" y="745"/>
                </a:cxn>
                <a:cxn ang="0">
                  <a:pos x="25" y="650"/>
                </a:cxn>
                <a:cxn ang="0">
                  <a:pos x="25" y="436"/>
                </a:cxn>
                <a:cxn ang="0">
                  <a:pos x="19" y="259"/>
                </a:cxn>
                <a:cxn ang="0">
                  <a:pos x="12" y="70"/>
                </a:cxn>
                <a:cxn ang="0">
                  <a:pos x="12" y="7"/>
                </a:cxn>
                <a:cxn ang="0">
                  <a:pos x="599" y="13"/>
                </a:cxn>
                <a:cxn ang="0">
                  <a:pos x="801" y="26"/>
                </a:cxn>
                <a:cxn ang="0">
                  <a:pos x="858" y="26"/>
                </a:cxn>
                <a:cxn ang="0">
                  <a:pos x="990" y="13"/>
                </a:cxn>
                <a:cxn ang="0">
                  <a:pos x="1609" y="0"/>
                </a:cxn>
                <a:cxn ang="0">
                  <a:pos x="1981" y="7"/>
                </a:cxn>
                <a:cxn ang="0">
                  <a:pos x="2504" y="7"/>
                </a:cxn>
                <a:cxn ang="0">
                  <a:pos x="2687" y="0"/>
                </a:cxn>
                <a:cxn ang="0">
                  <a:pos x="2877" y="7"/>
                </a:cxn>
                <a:cxn ang="0">
                  <a:pos x="3255" y="7"/>
                </a:cxn>
                <a:cxn ang="0">
                  <a:pos x="3255" y="272"/>
                </a:cxn>
                <a:cxn ang="0">
                  <a:pos x="3261" y="524"/>
                </a:cxn>
                <a:cxn ang="0">
                  <a:pos x="3249" y="600"/>
                </a:cxn>
                <a:cxn ang="0">
                  <a:pos x="3261" y="638"/>
                </a:cxn>
                <a:cxn ang="0">
                  <a:pos x="3268" y="739"/>
                </a:cxn>
                <a:cxn ang="0">
                  <a:pos x="3255" y="915"/>
                </a:cxn>
                <a:cxn ang="0">
                  <a:pos x="3249" y="1294"/>
                </a:cxn>
                <a:cxn ang="0">
                  <a:pos x="3261" y="1407"/>
                </a:cxn>
                <a:cxn ang="0">
                  <a:pos x="3268" y="1527"/>
                </a:cxn>
                <a:cxn ang="0">
                  <a:pos x="3255" y="1622"/>
                </a:cxn>
                <a:cxn ang="0">
                  <a:pos x="3261" y="1849"/>
                </a:cxn>
                <a:cxn ang="0">
                  <a:pos x="3274" y="2367"/>
                </a:cxn>
                <a:cxn ang="0">
                  <a:pos x="3268" y="2486"/>
                </a:cxn>
                <a:cxn ang="0">
                  <a:pos x="3261" y="2695"/>
                </a:cxn>
                <a:cxn ang="0">
                  <a:pos x="3261" y="3016"/>
                </a:cxn>
                <a:cxn ang="0">
                  <a:pos x="3053" y="3761"/>
                </a:cxn>
              </a:cxnLst>
              <a:rect l="0" t="0" r="0" b="0"/>
              <a:pathLst>
                <a:path w="3274" h="3767">
                  <a:moveTo>
                    <a:pt x="3053" y="3761"/>
                  </a:moveTo>
                  <a:lnTo>
                    <a:pt x="2851" y="3761"/>
                  </a:lnTo>
                  <a:lnTo>
                    <a:pt x="2643" y="3761"/>
                  </a:lnTo>
                  <a:lnTo>
                    <a:pt x="2479" y="3767"/>
                  </a:lnTo>
                  <a:lnTo>
                    <a:pt x="2384" y="3761"/>
                  </a:lnTo>
                  <a:lnTo>
                    <a:pt x="2328" y="3761"/>
                  </a:lnTo>
                  <a:lnTo>
                    <a:pt x="2183" y="3748"/>
                  </a:lnTo>
                  <a:lnTo>
                    <a:pt x="2019" y="3748"/>
                  </a:lnTo>
                  <a:lnTo>
                    <a:pt x="1754" y="3761"/>
                  </a:lnTo>
                  <a:lnTo>
                    <a:pt x="1646" y="3761"/>
                  </a:lnTo>
                  <a:lnTo>
                    <a:pt x="1545" y="3761"/>
                  </a:lnTo>
                  <a:lnTo>
                    <a:pt x="1192" y="3748"/>
                  </a:lnTo>
                  <a:lnTo>
                    <a:pt x="656" y="3748"/>
                  </a:lnTo>
                  <a:lnTo>
                    <a:pt x="536" y="3755"/>
                  </a:lnTo>
                  <a:lnTo>
                    <a:pt x="385" y="3761"/>
                  </a:lnTo>
                  <a:lnTo>
                    <a:pt x="183" y="3761"/>
                  </a:lnTo>
                  <a:lnTo>
                    <a:pt x="38" y="3761"/>
                  </a:lnTo>
                  <a:lnTo>
                    <a:pt x="12" y="3761"/>
                  </a:lnTo>
                  <a:lnTo>
                    <a:pt x="6" y="3761"/>
                  </a:lnTo>
                  <a:lnTo>
                    <a:pt x="19" y="3490"/>
                  </a:lnTo>
                  <a:lnTo>
                    <a:pt x="25" y="3275"/>
                  </a:lnTo>
                  <a:lnTo>
                    <a:pt x="25" y="3155"/>
                  </a:lnTo>
                  <a:lnTo>
                    <a:pt x="12" y="3029"/>
                  </a:lnTo>
                  <a:lnTo>
                    <a:pt x="6" y="2947"/>
                  </a:lnTo>
                  <a:lnTo>
                    <a:pt x="19" y="2934"/>
                  </a:lnTo>
                  <a:lnTo>
                    <a:pt x="19" y="2903"/>
                  </a:lnTo>
                  <a:lnTo>
                    <a:pt x="12" y="2764"/>
                  </a:lnTo>
                  <a:lnTo>
                    <a:pt x="6" y="2575"/>
                  </a:lnTo>
                  <a:lnTo>
                    <a:pt x="0" y="2493"/>
                  </a:lnTo>
                  <a:lnTo>
                    <a:pt x="0" y="2392"/>
                  </a:lnTo>
                  <a:lnTo>
                    <a:pt x="12" y="2234"/>
                  </a:lnTo>
                  <a:lnTo>
                    <a:pt x="12" y="2158"/>
                  </a:lnTo>
                  <a:lnTo>
                    <a:pt x="6" y="2083"/>
                  </a:lnTo>
                  <a:lnTo>
                    <a:pt x="6" y="1994"/>
                  </a:lnTo>
                  <a:lnTo>
                    <a:pt x="12" y="1925"/>
                  </a:lnTo>
                  <a:lnTo>
                    <a:pt x="19" y="1849"/>
                  </a:lnTo>
                  <a:lnTo>
                    <a:pt x="19" y="1773"/>
                  </a:lnTo>
                  <a:lnTo>
                    <a:pt x="19" y="1679"/>
                  </a:lnTo>
                  <a:lnTo>
                    <a:pt x="25" y="1603"/>
                  </a:lnTo>
                  <a:lnTo>
                    <a:pt x="25" y="1534"/>
                  </a:lnTo>
                  <a:lnTo>
                    <a:pt x="19" y="1464"/>
                  </a:lnTo>
                  <a:lnTo>
                    <a:pt x="12" y="1433"/>
                  </a:lnTo>
                  <a:lnTo>
                    <a:pt x="12" y="1395"/>
                  </a:lnTo>
                  <a:lnTo>
                    <a:pt x="12" y="1319"/>
                  </a:lnTo>
                  <a:lnTo>
                    <a:pt x="19" y="1174"/>
                  </a:lnTo>
                  <a:lnTo>
                    <a:pt x="25" y="1048"/>
                  </a:lnTo>
                  <a:lnTo>
                    <a:pt x="19" y="972"/>
                  </a:lnTo>
                  <a:lnTo>
                    <a:pt x="25" y="922"/>
                  </a:lnTo>
                  <a:lnTo>
                    <a:pt x="25" y="827"/>
                  </a:lnTo>
                  <a:lnTo>
                    <a:pt x="19" y="745"/>
                  </a:lnTo>
                  <a:lnTo>
                    <a:pt x="25" y="707"/>
                  </a:lnTo>
                  <a:lnTo>
                    <a:pt x="25" y="650"/>
                  </a:lnTo>
                  <a:lnTo>
                    <a:pt x="25" y="537"/>
                  </a:lnTo>
                  <a:lnTo>
                    <a:pt x="25" y="436"/>
                  </a:lnTo>
                  <a:lnTo>
                    <a:pt x="19" y="354"/>
                  </a:lnTo>
                  <a:lnTo>
                    <a:pt x="19" y="259"/>
                  </a:lnTo>
                  <a:lnTo>
                    <a:pt x="12" y="158"/>
                  </a:lnTo>
                  <a:lnTo>
                    <a:pt x="12" y="70"/>
                  </a:lnTo>
                  <a:lnTo>
                    <a:pt x="12" y="32"/>
                  </a:lnTo>
                  <a:lnTo>
                    <a:pt x="12" y="7"/>
                  </a:lnTo>
                  <a:lnTo>
                    <a:pt x="359" y="7"/>
                  </a:lnTo>
                  <a:lnTo>
                    <a:pt x="599" y="13"/>
                  </a:lnTo>
                  <a:lnTo>
                    <a:pt x="738" y="19"/>
                  </a:lnTo>
                  <a:lnTo>
                    <a:pt x="801" y="26"/>
                  </a:lnTo>
                  <a:lnTo>
                    <a:pt x="833" y="26"/>
                  </a:lnTo>
                  <a:lnTo>
                    <a:pt x="858" y="26"/>
                  </a:lnTo>
                  <a:lnTo>
                    <a:pt x="908" y="19"/>
                  </a:lnTo>
                  <a:lnTo>
                    <a:pt x="990" y="13"/>
                  </a:lnTo>
                  <a:lnTo>
                    <a:pt x="1306" y="7"/>
                  </a:lnTo>
                  <a:lnTo>
                    <a:pt x="1609" y="0"/>
                  </a:lnTo>
                  <a:lnTo>
                    <a:pt x="1785" y="7"/>
                  </a:lnTo>
                  <a:lnTo>
                    <a:pt x="1981" y="7"/>
                  </a:lnTo>
                  <a:lnTo>
                    <a:pt x="2258" y="7"/>
                  </a:lnTo>
                  <a:lnTo>
                    <a:pt x="2504" y="7"/>
                  </a:lnTo>
                  <a:lnTo>
                    <a:pt x="2605" y="7"/>
                  </a:lnTo>
                  <a:lnTo>
                    <a:pt x="2687" y="0"/>
                  </a:lnTo>
                  <a:lnTo>
                    <a:pt x="2769" y="7"/>
                  </a:lnTo>
                  <a:lnTo>
                    <a:pt x="2877" y="7"/>
                  </a:lnTo>
                  <a:lnTo>
                    <a:pt x="3053" y="7"/>
                  </a:lnTo>
                  <a:lnTo>
                    <a:pt x="3255" y="7"/>
                  </a:lnTo>
                  <a:lnTo>
                    <a:pt x="3255" y="133"/>
                  </a:lnTo>
                  <a:lnTo>
                    <a:pt x="3255" y="272"/>
                  </a:lnTo>
                  <a:lnTo>
                    <a:pt x="3261" y="398"/>
                  </a:lnTo>
                  <a:lnTo>
                    <a:pt x="3261" y="524"/>
                  </a:lnTo>
                  <a:lnTo>
                    <a:pt x="3249" y="568"/>
                  </a:lnTo>
                  <a:lnTo>
                    <a:pt x="3249" y="600"/>
                  </a:lnTo>
                  <a:lnTo>
                    <a:pt x="3255" y="619"/>
                  </a:lnTo>
                  <a:lnTo>
                    <a:pt x="3261" y="638"/>
                  </a:lnTo>
                  <a:lnTo>
                    <a:pt x="3268" y="669"/>
                  </a:lnTo>
                  <a:lnTo>
                    <a:pt x="3268" y="739"/>
                  </a:lnTo>
                  <a:lnTo>
                    <a:pt x="3261" y="821"/>
                  </a:lnTo>
                  <a:lnTo>
                    <a:pt x="3255" y="915"/>
                  </a:lnTo>
                  <a:lnTo>
                    <a:pt x="3249" y="1142"/>
                  </a:lnTo>
                  <a:lnTo>
                    <a:pt x="3249" y="1294"/>
                  </a:lnTo>
                  <a:lnTo>
                    <a:pt x="3255" y="1376"/>
                  </a:lnTo>
                  <a:lnTo>
                    <a:pt x="3261" y="1407"/>
                  </a:lnTo>
                  <a:lnTo>
                    <a:pt x="3268" y="1471"/>
                  </a:lnTo>
                  <a:lnTo>
                    <a:pt x="3268" y="1527"/>
                  </a:lnTo>
                  <a:lnTo>
                    <a:pt x="3261" y="1565"/>
                  </a:lnTo>
                  <a:lnTo>
                    <a:pt x="3255" y="1622"/>
                  </a:lnTo>
                  <a:lnTo>
                    <a:pt x="3255" y="1710"/>
                  </a:lnTo>
                  <a:lnTo>
                    <a:pt x="3261" y="1849"/>
                  </a:lnTo>
                  <a:lnTo>
                    <a:pt x="3268" y="2108"/>
                  </a:lnTo>
                  <a:lnTo>
                    <a:pt x="3274" y="2367"/>
                  </a:lnTo>
                  <a:lnTo>
                    <a:pt x="3274" y="2423"/>
                  </a:lnTo>
                  <a:lnTo>
                    <a:pt x="3268" y="2486"/>
                  </a:lnTo>
                  <a:lnTo>
                    <a:pt x="3261" y="2587"/>
                  </a:lnTo>
                  <a:lnTo>
                    <a:pt x="3261" y="2695"/>
                  </a:lnTo>
                  <a:lnTo>
                    <a:pt x="3261" y="2852"/>
                  </a:lnTo>
                  <a:lnTo>
                    <a:pt x="3261" y="3016"/>
                  </a:lnTo>
                  <a:lnTo>
                    <a:pt x="3274" y="3521"/>
                  </a:lnTo>
                  <a:lnTo>
                    <a:pt x="3053" y="376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 name="フリーフォーム 9"/>
            <p:cNvSpPr>
              <a:spLocks/>
            </p:cNvSpPr>
            <p:nvPr/>
          </p:nvSpPr>
          <p:spPr bwMode="auto">
            <a:xfrm>
              <a:off x="5336" y="3814"/>
              <a:ext cx="299" cy="240"/>
            </a:xfrm>
            <a:custGeom>
              <a:avLst/>
              <a:gdLst/>
              <a:ahLst/>
              <a:cxnLst>
                <a:cxn ang="0">
                  <a:pos x="31" y="240"/>
                </a:cxn>
                <a:cxn ang="0">
                  <a:pos x="37" y="240"/>
                </a:cxn>
                <a:cxn ang="0">
                  <a:pos x="50" y="234"/>
                </a:cxn>
                <a:cxn ang="0">
                  <a:pos x="63" y="215"/>
                </a:cxn>
                <a:cxn ang="0">
                  <a:pos x="63" y="183"/>
                </a:cxn>
                <a:cxn ang="0">
                  <a:pos x="56" y="158"/>
                </a:cxn>
                <a:cxn ang="0">
                  <a:pos x="31" y="139"/>
                </a:cxn>
                <a:cxn ang="0">
                  <a:pos x="6" y="133"/>
                </a:cxn>
                <a:cxn ang="0">
                  <a:pos x="0" y="133"/>
                </a:cxn>
                <a:cxn ang="0">
                  <a:pos x="214" y="0"/>
                </a:cxn>
                <a:cxn ang="0">
                  <a:pos x="189" y="38"/>
                </a:cxn>
                <a:cxn ang="0">
                  <a:pos x="138" y="126"/>
                </a:cxn>
                <a:cxn ang="0">
                  <a:pos x="82" y="202"/>
                </a:cxn>
                <a:cxn ang="0">
                  <a:pos x="50" y="240"/>
                </a:cxn>
                <a:cxn ang="0">
                  <a:pos x="37" y="240"/>
                </a:cxn>
                <a:cxn ang="0">
                  <a:pos x="31" y="240"/>
                </a:cxn>
              </a:cxnLst>
              <a:rect l="0" t="0" r="0" b="0"/>
              <a:pathLst>
                <a:path w="214" h="240">
                  <a:moveTo>
                    <a:pt x="31" y="240"/>
                  </a:moveTo>
                  <a:lnTo>
                    <a:pt x="37" y="240"/>
                  </a:lnTo>
                  <a:lnTo>
                    <a:pt x="50" y="234"/>
                  </a:lnTo>
                  <a:lnTo>
                    <a:pt x="63" y="215"/>
                  </a:lnTo>
                  <a:lnTo>
                    <a:pt x="63" y="183"/>
                  </a:lnTo>
                  <a:lnTo>
                    <a:pt x="56" y="158"/>
                  </a:lnTo>
                  <a:lnTo>
                    <a:pt x="31" y="139"/>
                  </a:lnTo>
                  <a:lnTo>
                    <a:pt x="6" y="133"/>
                  </a:lnTo>
                  <a:lnTo>
                    <a:pt x="0" y="133"/>
                  </a:lnTo>
                  <a:lnTo>
                    <a:pt x="214" y="0"/>
                  </a:lnTo>
                  <a:lnTo>
                    <a:pt x="189" y="38"/>
                  </a:lnTo>
                  <a:lnTo>
                    <a:pt x="138" y="126"/>
                  </a:lnTo>
                  <a:lnTo>
                    <a:pt x="82" y="202"/>
                  </a:lnTo>
                  <a:lnTo>
                    <a:pt x="50" y="240"/>
                  </a:lnTo>
                  <a:lnTo>
                    <a:pt x="37" y="240"/>
                  </a:lnTo>
                  <a:lnTo>
                    <a:pt x="31" y="24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11" name="グループ化 164"/>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2" name="フリーフォーム 1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642910" y="500042"/>
            <a:ext cx="2643206" cy="935058"/>
          </a:xfrm>
        </p:spPr>
        <p:txBody>
          <a:bodyPr anchor="b"/>
          <a:lstStyle>
            <a:lvl1pPr algn="l">
              <a:defRPr sz="2000" b="1"/>
            </a:lvl1pPr>
          </a:lstStyle>
          <a:p>
            <a:r>
              <a:rPr lang="ja-JP" altLang="en-US" smtClean="0"/>
              <a:t>マスター タイトルの書式設定</a:t>
            </a:r>
            <a:endParaRPr lang="en-US"/>
          </a:p>
        </p:txBody>
      </p:sp>
      <p:sp>
        <p:nvSpPr>
          <p:cNvPr id="3" name="コンテンツ プレースホルダ 2"/>
          <p:cNvSpPr>
            <a:spLocks noGrp="1"/>
          </p:cNvSpPr>
          <p:nvPr>
            <p:ph idx="1"/>
          </p:nvPr>
        </p:nvSpPr>
        <p:spPr>
          <a:xfrm>
            <a:off x="3786182" y="500045"/>
            <a:ext cx="4786346" cy="55007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テキスト プレースホルダ 3"/>
          <p:cNvSpPr>
            <a:spLocks noGrp="1"/>
          </p:cNvSpPr>
          <p:nvPr>
            <p:ph type="body" sz="half" idx="2"/>
          </p:nvPr>
        </p:nvSpPr>
        <p:spPr>
          <a:xfrm>
            <a:off x="642913" y="1435103"/>
            <a:ext cx="2643205" cy="45656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59" name="日付プレースホルダ 4"/>
          <p:cNvSpPr>
            <a:spLocks noGrp="1"/>
          </p:cNvSpPr>
          <p:nvPr>
            <p:ph type="dt" sz="half" idx="10"/>
          </p:nvPr>
        </p:nvSpPr>
        <p:spPr/>
        <p:txBody>
          <a:bodyPr/>
          <a:lstStyle>
            <a:lvl1pPr>
              <a:defRPr smtClean="0"/>
            </a:lvl1pPr>
          </a:lstStyle>
          <a:p>
            <a:pPr>
              <a:defRPr/>
            </a:pPr>
            <a:fld id="{D1C95C0B-D046-454B-B48F-A4A19A96C3B9}" type="datetime1">
              <a:rPr lang="ja-JP" altLang="en-US"/>
              <a:pPr>
                <a:defRPr/>
              </a:pPr>
              <a:t>17.8.28</a:t>
            </a:fld>
            <a:endParaRPr lang="ja-JP" altLang="en-US"/>
          </a:p>
        </p:txBody>
      </p:sp>
      <p:sp>
        <p:nvSpPr>
          <p:cNvPr id="160" name="スライド番号プレースホルダ 5"/>
          <p:cNvSpPr>
            <a:spLocks noGrp="1"/>
          </p:cNvSpPr>
          <p:nvPr>
            <p:ph type="sldNum" sz="quarter" idx="11"/>
          </p:nvPr>
        </p:nvSpPr>
        <p:spPr/>
        <p:txBody>
          <a:bodyPr/>
          <a:lstStyle>
            <a:lvl1pPr>
              <a:defRPr/>
            </a:lvl1pPr>
          </a:lstStyle>
          <a:p>
            <a:pPr>
              <a:defRPr/>
            </a:pPr>
            <a:fld id="{8CB7A692-7FD6-254E-9582-D64668FDFED4}" type="slidenum">
              <a:rPr lang="ja-JP" altLang="en-US"/>
              <a:pPr>
                <a:defRPr/>
              </a:pPr>
              <a:t>‹#›</a:t>
            </a:fld>
            <a:endParaRPr lang="ja-JP" altLang="en-US"/>
          </a:p>
        </p:txBody>
      </p:sp>
      <p:sp>
        <p:nvSpPr>
          <p:cNvPr id="161"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タイトル付きの図">
    <p:spTree>
      <p:nvGrpSpPr>
        <p:cNvPr id="1" name=""/>
        <p:cNvGrpSpPr/>
        <p:nvPr/>
      </p:nvGrpSpPr>
      <p:grpSpPr>
        <a:xfrm>
          <a:off x="0" y="0"/>
          <a:ext cx="0" cy="0"/>
          <a:chOff x="0" y="0"/>
          <a:chExt cx="0" cy="0"/>
        </a:xfrm>
      </p:grpSpPr>
      <p:grpSp>
        <p:nvGrpSpPr>
          <p:cNvPr id="5" name="グループ化 158"/>
          <p:cNvGrpSpPr/>
          <p:nvPr/>
        </p:nvGrpSpPr>
        <p:grpSpPr>
          <a:xfrm>
            <a:off x="1052486" y="285750"/>
            <a:ext cx="6929488" cy="5962650"/>
            <a:chOff x="428625" y="285750"/>
            <a:chExt cx="8305800" cy="5962650"/>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428625" y="301625"/>
              <a:ext cx="1409700" cy="5303838"/>
            </a:xfrm>
            <a:custGeom>
              <a:avLst/>
              <a:gdLst>
                <a:gd name="T0" fmla="*/ 1978466110 w 884"/>
                <a:gd name="T1" fmla="*/ 0 h 3128"/>
                <a:gd name="T2" fmla="*/ 1932690727 w 884"/>
                <a:gd name="T3" fmla="*/ 117878116 h 3128"/>
                <a:gd name="T4" fmla="*/ 1721621640 w 884"/>
                <a:gd name="T5" fmla="*/ 1132772752 h 3128"/>
                <a:gd name="T6" fmla="*/ 1602098535 w 884"/>
                <a:gd name="T7" fmla="*/ 1541032553 h 3128"/>
                <a:gd name="T8" fmla="*/ 1452061166 w 884"/>
                <a:gd name="T9" fmla="*/ 2147483647 h 3128"/>
                <a:gd name="T10" fmla="*/ 1317281726 w 884"/>
                <a:gd name="T11" fmla="*/ 2147483647 h 3128"/>
                <a:gd name="T12" fmla="*/ 1167244357 w 884"/>
                <a:gd name="T13" fmla="*/ 2147483647 h 3128"/>
                <a:gd name="T14" fmla="*/ 989233055 w 884"/>
                <a:gd name="T15" fmla="*/ 2147483647 h 3128"/>
                <a:gd name="T16" fmla="*/ 719672581 w 884"/>
                <a:gd name="T17" fmla="*/ 2147483647 h 3128"/>
                <a:gd name="T18" fmla="*/ 330592192 w 884"/>
                <a:gd name="T19" fmla="*/ 2147483647 h 3128"/>
                <a:gd name="T20" fmla="*/ 300076333 w 884"/>
                <a:gd name="T21" fmla="*/ 2147483647 h 3128"/>
                <a:gd name="T22" fmla="*/ 223785091 w 884"/>
                <a:gd name="T23" fmla="*/ 2147483647 h 3128"/>
                <a:gd name="T24" fmla="*/ 193269232 w 884"/>
                <a:gd name="T25" fmla="*/ 2147483647 h 3128"/>
                <a:gd name="T26" fmla="*/ 134779440 w 884"/>
                <a:gd name="T27" fmla="*/ 2147483647 h 3128"/>
                <a:gd name="T28" fmla="*/ 30515859 w 884"/>
                <a:gd name="T29" fmla="*/ 2147483647 h 3128"/>
                <a:gd name="T30" fmla="*/ 30515859 w 884"/>
                <a:gd name="T31" fmla="*/ 2147483647 h 3128"/>
                <a:gd name="T32" fmla="*/ 89005651 w 884"/>
                <a:gd name="T33" fmla="*/ 2147483647 h 3128"/>
                <a:gd name="T34" fmla="*/ 89005651 w 884"/>
                <a:gd name="T35" fmla="*/ 2147483647 h 3128"/>
                <a:gd name="T36" fmla="*/ 15257929 w 884"/>
                <a:gd name="T37" fmla="*/ 2147483647 h 3128"/>
                <a:gd name="T38" fmla="*/ 15257929 w 884"/>
                <a:gd name="T39" fmla="*/ 2147483647 h 3128"/>
                <a:gd name="T40" fmla="*/ 30515859 w 884"/>
                <a:gd name="T41" fmla="*/ 2147483647 h 3128"/>
                <a:gd name="T42" fmla="*/ 15257929 w 884"/>
                <a:gd name="T43" fmla="*/ 2147483647 h 3128"/>
                <a:gd name="T44" fmla="*/ 58489793 w 884"/>
                <a:gd name="T45" fmla="*/ 2147483647 h 3128"/>
                <a:gd name="T46" fmla="*/ 89005651 w 884"/>
                <a:gd name="T47" fmla="*/ 2147483647 h 3128"/>
                <a:gd name="T48" fmla="*/ 104263581 w 884"/>
                <a:gd name="T49" fmla="*/ 2147483647 h 3128"/>
                <a:gd name="T50" fmla="*/ 165295298 w 884"/>
                <a:gd name="T51" fmla="*/ 2147483647 h 3128"/>
                <a:gd name="T52" fmla="*/ 193269232 w 884"/>
                <a:gd name="T53" fmla="*/ 2147483647 h 3128"/>
                <a:gd name="T54" fmla="*/ 208527162 w 884"/>
                <a:gd name="T55" fmla="*/ 2147483647 h 3128"/>
                <a:gd name="T56" fmla="*/ 269558879 w 884"/>
                <a:gd name="T57" fmla="*/ 2147483647 h 3128"/>
                <a:gd name="T58" fmla="*/ 343306601 w 884"/>
                <a:gd name="T59" fmla="*/ 2147483647 h 3128"/>
                <a:gd name="T60" fmla="*/ 404339913 w 884"/>
                <a:gd name="T61" fmla="*/ 2147483647 h 3128"/>
                <a:gd name="T62" fmla="*/ 539119353 w 884"/>
                <a:gd name="T63" fmla="*/ 2147483647 h 3128"/>
                <a:gd name="T64" fmla="*/ 689156722 w 884"/>
                <a:gd name="T65" fmla="*/ 2147483647 h 3128"/>
                <a:gd name="T66" fmla="*/ 869711545 w 884"/>
                <a:gd name="T67" fmla="*/ 2147483647 h 3128"/>
                <a:gd name="T68" fmla="*/ 973975125 w 884"/>
                <a:gd name="T69" fmla="*/ 2147483647 h 3128"/>
                <a:gd name="T70" fmla="*/ 1154528353 w 884"/>
                <a:gd name="T71" fmla="*/ 2147483647 h 3128"/>
                <a:gd name="T72" fmla="*/ 1182502287 w 884"/>
                <a:gd name="T73" fmla="*/ 2147483647 h 3128"/>
                <a:gd name="T74" fmla="*/ 1108754565 w 884"/>
                <a:gd name="T75" fmla="*/ 2147483647 h 3128"/>
                <a:gd name="T76" fmla="*/ 897683884 w 884"/>
                <a:gd name="T77" fmla="*/ 2147483647 h 3128"/>
                <a:gd name="T78" fmla="*/ 689156722 w 884"/>
                <a:gd name="T79" fmla="*/ 2147483647 h 3128"/>
                <a:gd name="T80" fmla="*/ 643382934 w 884"/>
                <a:gd name="T81" fmla="*/ 2147483647 h 3128"/>
                <a:gd name="T82" fmla="*/ 434855772 w 884"/>
                <a:gd name="T83" fmla="*/ 2147483647 h 3128"/>
                <a:gd name="T84" fmla="*/ 300076333 w 884"/>
                <a:gd name="T85" fmla="*/ 2147483647 h 3128"/>
                <a:gd name="T86" fmla="*/ 284818403 w 884"/>
                <a:gd name="T87" fmla="*/ 2147483647 h 3128"/>
                <a:gd name="T88" fmla="*/ 358564531 w 884"/>
                <a:gd name="T89" fmla="*/ 2147483647 h 3128"/>
                <a:gd name="T90" fmla="*/ 643382934 w 884"/>
                <a:gd name="T91" fmla="*/ 2147483647 h 3128"/>
                <a:gd name="T92" fmla="*/ 943457672 w 884"/>
                <a:gd name="T93" fmla="*/ 2147483647 h 3128"/>
                <a:gd name="T94" fmla="*/ 1154528353 w 884"/>
                <a:gd name="T95" fmla="*/ 2147483647 h 3128"/>
                <a:gd name="T96" fmla="*/ 1347797585 w 884"/>
                <a:gd name="T97" fmla="*/ 2147483647 h 3128"/>
                <a:gd name="T98" fmla="*/ 1586840606 w 884"/>
                <a:gd name="T99" fmla="*/ 2147483647 h 3128"/>
                <a:gd name="T100" fmla="*/ 1617358059 w 884"/>
                <a:gd name="T101" fmla="*/ 2147483647 h 3128"/>
                <a:gd name="T102" fmla="*/ 1647873918 w 884"/>
                <a:gd name="T103" fmla="*/ 2147483647 h 3128"/>
                <a:gd name="T104" fmla="*/ 1693647706 w 884"/>
                <a:gd name="T105" fmla="*/ 2147483647 h 3128"/>
                <a:gd name="T106" fmla="*/ 1693647706 w 884"/>
                <a:gd name="T107" fmla="*/ 2147483647 h 3128"/>
                <a:gd name="T108" fmla="*/ 1813169216 w 884"/>
                <a:gd name="T109" fmla="*/ 1658908974 h 3128"/>
                <a:gd name="T110" fmla="*/ 1886916938 w 884"/>
                <a:gd name="T111" fmla="*/ 1201775197 h 3128"/>
                <a:gd name="T112" fmla="*/ 2036954307 w 884"/>
                <a:gd name="T113" fmla="*/ 540511519 h 3128"/>
                <a:gd name="T114" fmla="*/ 2141217888 w 884"/>
                <a:gd name="T115" fmla="*/ 235754537 h 3128"/>
                <a:gd name="T116" fmla="*/ 2147483647 w 884"/>
                <a:gd name="T117" fmla="*/ 0 h 3128"/>
                <a:gd name="T118" fmla="*/ 2147483647 w 884"/>
                <a:gd name="T119" fmla="*/ 0 h 3128"/>
                <a:gd name="T120" fmla="*/ 0 1 256"/>
                <a:gd name="T121" fmla="*/ 0 1 256"/>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w 884"/>
                <a:gd name="T181" fmla="*/ 0 h 3128"/>
                <a:gd name="T182" fmla="*/ 0 w 884"/>
                <a:gd name="T183" fmla="*/ 0 h 312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84" h="3128">
                  <a:moveTo>
                    <a:pt x="872" y="0"/>
                  </a:moveTo>
                  <a:lnTo>
                    <a:pt x="778" y="0"/>
                  </a:lnTo>
                  <a:lnTo>
                    <a:pt x="772" y="17"/>
                  </a:lnTo>
                  <a:lnTo>
                    <a:pt x="760" y="41"/>
                  </a:lnTo>
                  <a:lnTo>
                    <a:pt x="730" y="171"/>
                  </a:lnTo>
                  <a:lnTo>
                    <a:pt x="677" y="394"/>
                  </a:lnTo>
                  <a:lnTo>
                    <a:pt x="648" y="465"/>
                  </a:lnTo>
                  <a:lnTo>
                    <a:pt x="630" y="536"/>
                  </a:lnTo>
                  <a:lnTo>
                    <a:pt x="595" y="730"/>
                  </a:lnTo>
                  <a:lnTo>
                    <a:pt x="571" y="783"/>
                  </a:lnTo>
                  <a:lnTo>
                    <a:pt x="560" y="830"/>
                  </a:lnTo>
                  <a:lnTo>
                    <a:pt x="518" y="895"/>
                  </a:lnTo>
                  <a:lnTo>
                    <a:pt x="477" y="972"/>
                  </a:lnTo>
                  <a:lnTo>
                    <a:pt x="459" y="1072"/>
                  </a:lnTo>
                  <a:lnTo>
                    <a:pt x="430" y="1172"/>
                  </a:lnTo>
                  <a:lnTo>
                    <a:pt x="389" y="1272"/>
                  </a:lnTo>
                  <a:lnTo>
                    <a:pt x="342" y="1372"/>
                  </a:lnTo>
                  <a:lnTo>
                    <a:pt x="283" y="1526"/>
                  </a:lnTo>
                  <a:lnTo>
                    <a:pt x="224" y="1673"/>
                  </a:lnTo>
                  <a:lnTo>
                    <a:pt x="130" y="1909"/>
                  </a:lnTo>
                  <a:lnTo>
                    <a:pt x="124" y="1903"/>
                  </a:lnTo>
                  <a:lnTo>
                    <a:pt x="118" y="1903"/>
                  </a:lnTo>
                  <a:lnTo>
                    <a:pt x="106" y="1903"/>
                  </a:lnTo>
                  <a:lnTo>
                    <a:pt x="88" y="1891"/>
                  </a:lnTo>
                  <a:lnTo>
                    <a:pt x="82" y="1885"/>
                  </a:lnTo>
                  <a:lnTo>
                    <a:pt x="76" y="1885"/>
                  </a:lnTo>
                  <a:lnTo>
                    <a:pt x="71" y="1885"/>
                  </a:lnTo>
                  <a:lnTo>
                    <a:pt x="53" y="1903"/>
                  </a:lnTo>
                  <a:lnTo>
                    <a:pt x="29" y="1920"/>
                  </a:lnTo>
                  <a:lnTo>
                    <a:pt x="12" y="1944"/>
                  </a:lnTo>
                  <a:lnTo>
                    <a:pt x="6" y="1956"/>
                  </a:lnTo>
                  <a:lnTo>
                    <a:pt x="12" y="2015"/>
                  </a:lnTo>
                  <a:lnTo>
                    <a:pt x="23" y="2050"/>
                  </a:lnTo>
                  <a:lnTo>
                    <a:pt x="35" y="2079"/>
                  </a:lnTo>
                  <a:lnTo>
                    <a:pt x="41" y="2103"/>
                  </a:lnTo>
                  <a:lnTo>
                    <a:pt x="35" y="2121"/>
                  </a:lnTo>
                  <a:lnTo>
                    <a:pt x="23" y="2121"/>
                  </a:lnTo>
                  <a:lnTo>
                    <a:pt x="6" y="2103"/>
                  </a:lnTo>
                  <a:lnTo>
                    <a:pt x="0" y="2209"/>
                  </a:lnTo>
                  <a:lnTo>
                    <a:pt x="6" y="2398"/>
                  </a:lnTo>
                  <a:lnTo>
                    <a:pt x="12" y="2692"/>
                  </a:lnTo>
                  <a:lnTo>
                    <a:pt x="12" y="2710"/>
                  </a:lnTo>
                  <a:lnTo>
                    <a:pt x="6" y="2727"/>
                  </a:lnTo>
                  <a:lnTo>
                    <a:pt x="6" y="2792"/>
                  </a:lnTo>
                  <a:lnTo>
                    <a:pt x="23" y="2922"/>
                  </a:lnTo>
                  <a:lnTo>
                    <a:pt x="23" y="3010"/>
                  </a:lnTo>
                  <a:lnTo>
                    <a:pt x="47" y="3128"/>
                  </a:lnTo>
                  <a:lnTo>
                    <a:pt x="35" y="2993"/>
                  </a:lnTo>
                  <a:lnTo>
                    <a:pt x="35" y="2916"/>
                  </a:lnTo>
                  <a:lnTo>
                    <a:pt x="41" y="2839"/>
                  </a:lnTo>
                  <a:lnTo>
                    <a:pt x="53" y="2780"/>
                  </a:lnTo>
                  <a:lnTo>
                    <a:pt x="65" y="2727"/>
                  </a:lnTo>
                  <a:lnTo>
                    <a:pt x="76" y="2692"/>
                  </a:lnTo>
                  <a:lnTo>
                    <a:pt x="76" y="2651"/>
                  </a:lnTo>
                  <a:lnTo>
                    <a:pt x="76" y="2621"/>
                  </a:lnTo>
                  <a:lnTo>
                    <a:pt x="82" y="2592"/>
                  </a:lnTo>
                  <a:lnTo>
                    <a:pt x="88" y="2551"/>
                  </a:lnTo>
                  <a:lnTo>
                    <a:pt x="106" y="2521"/>
                  </a:lnTo>
                  <a:lnTo>
                    <a:pt x="118" y="2509"/>
                  </a:lnTo>
                  <a:lnTo>
                    <a:pt x="135" y="2492"/>
                  </a:lnTo>
                  <a:lnTo>
                    <a:pt x="141" y="2474"/>
                  </a:lnTo>
                  <a:lnTo>
                    <a:pt x="159" y="2451"/>
                  </a:lnTo>
                  <a:lnTo>
                    <a:pt x="171" y="2433"/>
                  </a:lnTo>
                  <a:lnTo>
                    <a:pt x="212" y="2403"/>
                  </a:lnTo>
                  <a:lnTo>
                    <a:pt x="247" y="2380"/>
                  </a:lnTo>
                  <a:lnTo>
                    <a:pt x="271" y="2350"/>
                  </a:lnTo>
                  <a:lnTo>
                    <a:pt x="294" y="2350"/>
                  </a:lnTo>
                  <a:lnTo>
                    <a:pt x="342" y="2344"/>
                  </a:lnTo>
                  <a:lnTo>
                    <a:pt x="377" y="2333"/>
                  </a:lnTo>
                  <a:lnTo>
                    <a:pt x="383" y="2333"/>
                  </a:lnTo>
                  <a:lnTo>
                    <a:pt x="418" y="2333"/>
                  </a:lnTo>
                  <a:lnTo>
                    <a:pt x="454" y="2321"/>
                  </a:lnTo>
                  <a:lnTo>
                    <a:pt x="465" y="2315"/>
                  </a:lnTo>
                  <a:lnTo>
                    <a:pt x="465" y="2303"/>
                  </a:lnTo>
                  <a:lnTo>
                    <a:pt x="454" y="2291"/>
                  </a:lnTo>
                  <a:lnTo>
                    <a:pt x="436" y="2291"/>
                  </a:lnTo>
                  <a:lnTo>
                    <a:pt x="418" y="2291"/>
                  </a:lnTo>
                  <a:lnTo>
                    <a:pt x="353" y="2274"/>
                  </a:lnTo>
                  <a:lnTo>
                    <a:pt x="294" y="2280"/>
                  </a:lnTo>
                  <a:lnTo>
                    <a:pt x="271" y="2268"/>
                  </a:lnTo>
                  <a:lnTo>
                    <a:pt x="259" y="2250"/>
                  </a:lnTo>
                  <a:lnTo>
                    <a:pt x="253" y="2238"/>
                  </a:lnTo>
                  <a:lnTo>
                    <a:pt x="236" y="2238"/>
                  </a:lnTo>
                  <a:lnTo>
                    <a:pt x="171" y="2238"/>
                  </a:lnTo>
                  <a:lnTo>
                    <a:pt x="135" y="2238"/>
                  </a:lnTo>
                  <a:lnTo>
                    <a:pt x="118" y="2233"/>
                  </a:lnTo>
                  <a:lnTo>
                    <a:pt x="112" y="2221"/>
                  </a:lnTo>
                  <a:lnTo>
                    <a:pt x="112" y="2209"/>
                  </a:lnTo>
                  <a:lnTo>
                    <a:pt x="124" y="2150"/>
                  </a:lnTo>
                  <a:lnTo>
                    <a:pt x="141" y="2085"/>
                  </a:lnTo>
                  <a:lnTo>
                    <a:pt x="206" y="1926"/>
                  </a:lnTo>
                  <a:lnTo>
                    <a:pt x="253" y="1761"/>
                  </a:lnTo>
                  <a:lnTo>
                    <a:pt x="312" y="1561"/>
                  </a:lnTo>
                  <a:lnTo>
                    <a:pt x="371" y="1431"/>
                  </a:lnTo>
                  <a:lnTo>
                    <a:pt x="418" y="1319"/>
                  </a:lnTo>
                  <a:lnTo>
                    <a:pt x="454" y="1243"/>
                  </a:lnTo>
                  <a:lnTo>
                    <a:pt x="477" y="1172"/>
                  </a:lnTo>
                  <a:lnTo>
                    <a:pt x="530" y="1013"/>
                  </a:lnTo>
                  <a:lnTo>
                    <a:pt x="595" y="889"/>
                  </a:lnTo>
                  <a:lnTo>
                    <a:pt x="624" y="824"/>
                  </a:lnTo>
                  <a:lnTo>
                    <a:pt x="630" y="824"/>
                  </a:lnTo>
                  <a:lnTo>
                    <a:pt x="636" y="824"/>
                  </a:lnTo>
                  <a:lnTo>
                    <a:pt x="642" y="842"/>
                  </a:lnTo>
                  <a:lnTo>
                    <a:pt x="648" y="848"/>
                  </a:lnTo>
                  <a:lnTo>
                    <a:pt x="654" y="848"/>
                  </a:lnTo>
                  <a:lnTo>
                    <a:pt x="666" y="842"/>
                  </a:lnTo>
                  <a:lnTo>
                    <a:pt x="666" y="807"/>
                  </a:lnTo>
                  <a:lnTo>
                    <a:pt x="666" y="760"/>
                  </a:lnTo>
                  <a:lnTo>
                    <a:pt x="683" y="665"/>
                  </a:lnTo>
                  <a:lnTo>
                    <a:pt x="713" y="577"/>
                  </a:lnTo>
                  <a:lnTo>
                    <a:pt x="730" y="500"/>
                  </a:lnTo>
                  <a:lnTo>
                    <a:pt x="742" y="418"/>
                  </a:lnTo>
                  <a:lnTo>
                    <a:pt x="766" y="312"/>
                  </a:lnTo>
                  <a:lnTo>
                    <a:pt x="801" y="188"/>
                  </a:lnTo>
                  <a:lnTo>
                    <a:pt x="813" y="129"/>
                  </a:lnTo>
                  <a:lnTo>
                    <a:pt x="842" y="82"/>
                  </a:lnTo>
                  <a:lnTo>
                    <a:pt x="872" y="17"/>
                  </a:lnTo>
                  <a:lnTo>
                    <a:pt x="884" y="0"/>
                  </a:lnTo>
                  <a:lnTo>
                    <a:pt x="872" y="0"/>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 name="フリーフォーム 7"/>
            <p:cNvSpPr>
              <a:spLocks/>
            </p:cNvSpPr>
            <p:nvPr/>
          </p:nvSpPr>
          <p:spPr bwMode="auto">
            <a:xfrm>
              <a:off x="955675" y="290513"/>
              <a:ext cx="3908425" cy="5762625"/>
            </a:xfrm>
            <a:custGeom>
              <a:avLst/>
              <a:gdLst>
                <a:gd name="T0" fmla="*/ 2147483647 w 2451"/>
                <a:gd name="T1" fmla="*/ 1422798725 h 3399"/>
                <a:gd name="T2" fmla="*/ 2147483647 w 2451"/>
                <a:gd name="T3" fmla="*/ 830684343 h 3399"/>
                <a:gd name="T4" fmla="*/ 2147483647 w 2451"/>
                <a:gd name="T5" fmla="*/ 405282585 h 3399"/>
                <a:gd name="T6" fmla="*/ 2147483647 w 2451"/>
                <a:gd name="T7" fmla="*/ 1641249513 h 3399"/>
                <a:gd name="T8" fmla="*/ 2147483647 w 2451"/>
                <a:gd name="T9" fmla="*/ 2147483647 h 3399"/>
                <a:gd name="T10" fmla="*/ 2147483647 w 2451"/>
                <a:gd name="T11" fmla="*/ 2147483647 h 3399"/>
                <a:gd name="T12" fmla="*/ 2147483647 w 2451"/>
                <a:gd name="T13" fmla="*/ 2147483647 h 3399"/>
                <a:gd name="T14" fmla="*/ 2147483647 w 2451"/>
                <a:gd name="T15" fmla="*/ 2147483647 h 3399"/>
                <a:gd name="T16" fmla="*/ 2147483647 w 2451"/>
                <a:gd name="T17" fmla="*/ 2147483647 h 3399"/>
                <a:gd name="T18" fmla="*/ 2147483647 w 2451"/>
                <a:gd name="T19" fmla="*/ 1083626113 h 3399"/>
                <a:gd name="T20" fmla="*/ 2147483647 w 2451"/>
                <a:gd name="T21" fmla="*/ 0 h 3399"/>
                <a:gd name="T22" fmla="*/ 2147483647 w 2451"/>
                <a:gd name="T23" fmla="*/ 457020751 h 3399"/>
                <a:gd name="T24" fmla="*/ 2147483647 w 2451"/>
                <a:gd name="T25" fmla="*/ 1201474252 h 3399"/>
                <a:gd name="T26" fmla="*/ 2147483647 w 2451"/>
                <a:gd name="T27" fmla="*/ 1931557642 h 3399"/>
                <a:gd name="T28" fmla="*/ 2147483647 w 2451"/>
                <a:gd name="T29" fmla="*/ 2147483647 h 3399"/>
                <a:gd name="T30" fmla="*/ 2147483647 w 2451"/>
                <a:gd name="T31" fmla="*/ 2147483647 h 3399"/>
                <a:gd name="T32" fmla="*/ 2147483647 w 2451"/>
                <a:gd name="T33" fmla="*/ 2147483647 h 3399"/>
                <a:gd name="T34" fmla="*/ 2147483647 w 2451"/>
                <a:gd name="T35" fmla="*/ 2147483647 h 3399"/>
                <a:gd name="T36" fmla="*/ 2147483647 w 2451"/>
                <a:gd name="T37" fmla="*/ 2147483647 h 3399"/>
                <a:gd name="T38" fmla="*/ 2147483647 w 2451"/>
                <a:gd name="T39" fmla="*/ 2147483647 h 3399"/>
                <a:gd name="T40" fmla="*/ 2147483647 w 2451"/>
                <a:gd name="T41" fmla="*/ 2147483647 h 3399"/>
                <a:gd name="T42" fmla="*/ 2147483647 w 2451"/>
                <a:gd name="T43" fmla="*/ 2147483647 h 3399"/>
                <a:gd name="T44" fmla="*/ 2147483647 w 2451"/>
                <a:gd name="T45" fmla="*/ 2147483647 h 3399"/>
                <a:gd name="T46" fmla="*/ 2147483647 w 2451"/>
                <a:gd name="T47" fmla="*/ 2147483647 h 3399"/>
                <a:gd name="T48" fmla="*/ 2147483647 w 2451"/>
                <a:gd name="T49" fmla="*/ 2147483647 h 3399"/>
                <a:gd name="T50" fmla="*/ 2147483647 w 2451"/>
                <a:gd name="T51" fmla="*/ 2147483647 h 3399"/>
                <a:gd name="T52" fmla="*/ 2147483647 w 2451"/>
                <a:gd name="T53" fmla="*/ 2147483647 h 3399"/>
                <a:gd name="T54" fmla="*/ 1601982241 w 2451"/>
                <a:gd name="T55" fmla="*/ 2147483647 h 3399"/>
                <a:gd name="T56" fmla="*/ 1108672351 w 2451"/>
                <a:gd name="T57" fmla="*/ 2147483647 h 3399"/>
                <a:gd name="T58" fmla="*/ 554336175 w 2451"/>
                <a:gd name="T59" fmla="*/ 2147483647 h 3399"/>
                <a:gd name="T60" fmla="*/ 104256559 w 2451"/>
                <a:gd name="T61" fmla="*/ 2147483647 h 3399"/>
                <a:gd name="T62" fmla="*/ 239026261 w 2451"/>
                <a:gd name="T63" fmla="*/ 2147483647 h 3399"/>
                <a:gd name="T64" fmla="*/ 373795963 w 2451"/>
                <a:gd name="T65" fmla="*/ 2147483647 h 3399"/>
                <a:gd name="T66" fmla="*/ 508565664 w 2451"/>
                <a:gd name="T67" fmla="*/ 2147483647 h 3399"/>
                <a:gd name="T68" fmla="*/ 1078159208 w 2451"/>
                <a:gd name="T69" fmla="*/ 2147483647 h 3399"/>
                <a:gd name="T70" fmla="*/ 1752007717 w 2451"/>
                <a:gd name="T71" fmla="*/ 2147483647 h 3399"/>
                <a:gd name="T72" fmla="*/ 2147483647 w 2451"/>
                <a:gd name="T73" fmla="*/ 2147483647 h 3399"/>
                <a:gd name="T74" fmla="*/ 2147483647 w 2451"/>
                <a:gd name="T75" fmla="*/ 2147483647 h 3399"/>
                <a:gd name="T76" fmla="*/ 2147483647 w 2451"/>
                <a:gd name="T77" fmla="*/ 2147483647 h 3399"/>
                <a:gd name="T78" fmla="*/ 2147483647 w 2451"/>
                <a:gd name="T79" fmla="*/ 2147483647 h 3399"/>
                <a:gd name="T80" fmla="*/ 2147483647 w 2451"/>
                <a:gd name="T81" fmla="*/ 2147483647 h 3399"/>
                <a:gd name="T82" fmla="*/ 2147483647 w 2451"/>
                <a:gd name="T83" fmla="*/ 2147483647 h 3399"/>
                <a:gd name="T84" fmla="*/ 2147483647 w 2451"/>
                <a:gd name="T85" fmla="*/ 2147483647 h 3399"/>
                <a:gd name="T86" fmla="*/ 2147483647 w 2451"/>
                <a:gd name="T87" fmla="*/ 2147483647 h 3399"/>
                <a:gd name="T88" fmla="*/ 2147483647 w 2451"/>
                <a:gd name="T89" fmla="*/ 2147483647 h 3399"/>
                <a:gd name="T90" fmla="*/ 2147483647 w 2451"/>
                <a:gd name="T91" fmla="*/ 2147483647 h 3399"/>
                <a:gd name="T92" fmla="*/ 2147483647 w 2451"/>
                <a:gd name="T93" fmla="*/ 2147483647 h 3399"/>
                <a:gd name="T94" fmla="*/ 2147483647 w 2451"/>
                <a:gd name="T95" fmla="*/ 2147483647 h 3399"/>
                <a:gd name="T96" fmla="*/ 2147483647 w 2451"/>
                <a:gd name="T97" fmla="*/ 2147483647 h 3399"/>
                <a:gd name="T98" fmla="*/ 2147483647 w 2451"/>
                <a:gd name="T99" fmla="*/ 2147483647 h 3399"/>
                <a:gd name="T100" fmla="*/ 2147483647 w 2451"/>
                <a:gd name="T101" fmla="*/ 2147483647 h 3399"/>
                <a:gd name="T102" fmla="*/ 2147483647 w 2451"/>
                <a:gd name="T103" fmla="*/ 2147483647 h 3399"/>
                <a:gd name="T104" fmla="*/ 2147483647 w 2451"/>
                <a:gd name="T105" fmla="*/ 2147483647 h 3399"/>
                <a:gd name="T106" fmla="*/ 2147483647 w 2451"/>
                <a:gd name="T107" fmla="*/ 2147483647 h 3399"/>
                <a:gd name="T108" fmla="*/ 2147483647 w 2451"/>
                <a:gd name="T109" fmla="*/ 2147483647 h 3399"/>
                <a:gd name="T110" fmla="*/ 2147483647 w 2451"/>
                <a:gd name="T111" fmla="*/ 2147483647 h 3399"/>
                <a:gd name="T112" fmla="*/ 2147483647 w 2451"/>
                <a:gd name="T113" fmla="*/ 2147483647 h 3399"/>
                <a:gd name="T114" fmla="*/ 2147483647 w 2451"/>
                <a:gd name="T115" fmla="*/ 2147483647 h 3399"/>
                <a:gd name="T116" fmla="*/ 2147483647 w 2451"/>
                <a:gd name="T117" fmla="*/ 2147483647 h 3399"/>
                <a:gd name="T118" fmla="*/ 2147483647 w 2451"/>
                <a:gd name="T119" fmla="*/ 2147483647 h 3399"/>
                <a:gd name="T120" fmla="*/ 2147483647 w 2451"/>
                <a:gd name="T121" fmla="*/ 1879819476 h 3399"/>
                <a:gd name="T122" fmla="*/ 2147483647 w 2451"/>
                <a:gd name="T123" fmla="*/ 1675740494 h 3399"/>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1 256"/>
                <a:gd name="T184" fmla="*/ 0 1 256"/>
                <a:gd name="T185" fmla="*/ 0 1 256"/>
                <a:gd name="T186" fmla="*/ 0 w 2451"/>
                <a:gd name="T187" fmla="*/ 0 h 3399"/>
                <a:gd name="T188" fmla="*/ 0 w 2451"/>
                <a:gd name="T189" fmla="*/ 0 h 339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51" h="3399">
                  <a:moveTo>
                    <a:pt x="2156" y="571"/>
                  </a:moveTo>
                  <a:lnTo>
                    <a:pt x="2168" y="565"/>
                  </a:lnTo>
                  <a:lnTo>
                    <a:pt x="2174" y="554"/>
                  </a:lnTo>
                  <a:lnTo>
                    <a:pt x="2192" y="548"/>
                  </a:lnTo>
                  <a:lnTo>
                    <a:pt x="2203" y="542"/>
                  </a:lnTo>
                  <a:lnTo>
                    <a:pt x="2221" y="495"/>
                  </a:lnTo>
                  <a:lnTo>
                    <a:pt x="2245" y="436"/>
                  </a:lnTo>
                  <a:lnTo>
                    <a:pt x="2256" y="418"/>
                  </a:lnTo>
                  <a:lnTo>
                    <a:pt x="2268" y="389"/>
                  </a:lnTo>
                  <a:lnTo>
                    <a:pt x="2292" y="371"/>
                  </a:lnTo>
                  <a:lnTo>
                    <a:pt x="2298" y="330"/>
                  </a:lnTo>
                  <a:lnTo>
                    <a:pt x="2304" y="289"/>
                  </a:lnTo>
                  <a:lnTo>
                    <a:pt x="2333" y="218"/>
                  </a:lnTo>
                  <a:lnTo>
                    <a:pt x="2368" y="118"/>
                  </a:lnTo>
                  <a:lnTo>
                    <a:pt x="2416" y="6"/>
                  </a:lnTo>
                  <a:lnTo>
                    <a:pt x="2357" y="6"/>
                  </a:lnTo>
                  <a:lnTo>
                    <a:pt x="2351" y="29"/>
                  </a:lnTo>
                  <a:lnTo>
                    <a:pt x="2309" y="141"/>
                  </a:lnTo>
                  <a:lnTo>
                    <a:pt x="2245" y="377"/>
                  </a:lnTo>
                  <a:lnTo>
                    <a:pt x="2239" y="383"/>
                  </a:lnTo>
                  <a:lnTo>
                    <a:pt x="2221" y="389"/>
                  </a:lnTo>
                  <a:lnTo>
                    <a:pt x="2192" y="436"/>
                  </a:lnTo>
                  <a:lnTo>
                    <a:pt x="2156" y="495"/>
                  </a:lnTo>
                  <a:lnTo>
                    <a:pt x="2109" y="571"/>
                  </a:lnTo>
                  <a:lnTo>
                    <a:pt x="2068" y="654"/>
                  </a:lnTo>
                  <a:lnTo>
                    <a:pt x="2021" y="754"/>
                  </a:lnTo>
                  <a:lnTo>
                    <a:pt x="1980" y="825"/>
                  </a:lnTo>
                  <a:lnTo>
                    <a:pt x="1956" y="825"/>
                  </a:lnTo>
                  <a:lnTo>
                    <a:pt x="1932" y="825"/>
                  </a:lnTo>
                  <a:lnTo>
                    <a:pt x="1873" y="901"/>
                  </a:lnTo>
                  <a:lnTo>
                    <a:pt x="1767" y="1043"/>
                  </a:lnTo>
                  <a:lnTo>
                    <a:pt x="1726" y="1066"/>
                  </a:lnTo>
                  <a:lnTo>
                    <a:pt x="1703" y="1078"/>
                  </a:lnTo>
                  <a:lnTo>
                    <a:pt x="1685" y="1107"/>
                  </a:lnTo>
                  <a:lnTo>
                    <a:pt x="1644" y="1166"/>
                  </a:lnTo>
                  <a:lnTo>
                    <a:pt x="1591" y="1231"/>
                  </a:lnTo>
                  <a:lnTo>
                    <a:pt x="1538" y="1284"/>
                  </a:lnTo>
                  <a:lnTo>
                    <a:pt x="1467" y="1355"/>
                  </a:lnTo>
                  <a:lnTo>
                    <a:pt x="1432" y="1355"/>
                  </a:lnTo>
                  <a:lnTo>
                    <a:pt x="1384" y="1355"/>
                  </a:lnTo>
                  <a:lnTo>
                    <a:pt x="1343" y="1343"/>
                  </a:lnTo>
                  <a:lnTo>
                    <a:pt x="1278" y="1320"/>
                  </a:lnTo>
                  <a:lnTo>
                    <a:pt x="1255" y="1296"/>
                  </a:lnTo>
                  <a:lnTo>
                    <a:pt x="1231" y="1278"/>
                  </a:lnTo>
                  <a:lnTo>
                    <a:pt x="1208" y="1237"/>
                  </a:lnTo>
                  <a:lnTo>
                    <a:pt x="1190" y="1196"/>
                  </a:lnTo>
                  <a:lnTo>
                    <a:pt x="1172" y="1161"/>
                  </a:lnTo>
                  <a:lnTo>
                    <a:pt x="1143" y="1125"/>
                  </a:lnTo>
                  <a:lnTo>
                    <a:pt x="1119" y="1096"/>
                  </a:lnTo>
                  <a:lnTo>
                    <a:pt x="1113" y="1078"/>
                  </a:lnTo>
                  <a:lnTo>
                    <a:pt x="1102" y="1060"/>
                  </a:lnTo>
                  <a:lnTo>
                    <a:pt x="1090" y="996"/>
                  </a:lnTo>
                  <a:lnTo>
                    <a:pt x="1072" y="943"/>
                  </a:lnTo>
                  <a:lnTo>
                    <a:pt x="1054" y="842"/>
                  </a:lnTo>
                  <a:lnTo>
                    <a:pt x="1013" y="648"/>
                  </a:lnTo>
                  <a:lnTo>
                    <a:pt x="1031" y="542"/>
                  </a:lnTo>
                  <a:lnTo>
                    <a:pt x="1037" y="495"/>
                  </a:lnTo>
                  <a:lnTo>
                    <a:pt x="1049" y="436"/>
                  </a:lnTo>
                  <a:lnTo>
                    <a:pt x="1054" y="412"/>
                  </a:lnTo>
                  <a:lnTo>
                    <a:pt x="1054" y="377"/>
                  </a:lnTo>
                  <a:lnTo>
                    <a:pt x="1054" y="312"/>
                  </a:lnTo>
                  <a:lnTo>
                    <a:pt x="1049" y="253"/>
                  </a:lnTo>
                  <a:lnTo>
                    <a:pt x="1043" y="171"/>
                  </a:lnTo>
                  <a:lnTo>
                    <a:pt x="1031" y="76"/>
                  </a:lnTo>
                  <a:lnTo>
                    <a:pt x="1019" y="29"/>
                  </a:lnTo>
                  <a:lnTo>
                    <a:pt x="1013" y="0"/>
                  </a:lnTo>
                  <a:lnTo>
                    <a:pt x="1001" y="0"/>
                  </a:lnTo>
                  <a:lnTo>
                    <a:pt x="972" y="0"/>
                  </a:lnTo>
                  <a:lnTo>
                    <a:pt x="990" y="35"/>
                  </a:lnTo>
                  <a:lnTo>
                    <a:pt x="990" y="65"/>
                  </a:lnTo>
                  <a:lnTo>
                    <a:pt x="990" y="118"/>
                  </a:lnTo>
                  <a:lnTo>
                    <a:pt x="984" y="159"/>
                  </a:lnTo>
                  <a:lnTo>
                    <a:pt x="990" y="212"/>
                  </a:lnTo>
                  <a:lnTo>
                    <a:pt x="1001" y="289"/>
                  </a:lnTo>
                  <a:lnTo>
                    <a:pt x="1001" y="336"/>
                  </a:lnTo>
                  <a:lnTo>
                    <a:pt x="1001" y="383"/>
                  </a:lnTo>
                  <a:lnTo>
                    <a:pt x="996" y="395"/>
                  </a:lnTo>
                  <a:lnTo>
                    <a:pt x="990" y="418"/>
                  </a:lnTo>
                  <a:lnTo>
                    <a:pt x="966" y="454"/>
                  </a:lnTo>
                  <a:lnTo>
                    <a:pt x="966" y="524"/>
                  </a:lnTo>
                  <a:lnTo>
                    <a:pt x="966" y="607"/>
                  </a:lnTo>
                  <a:lnTo>
                    <a:pt x="966" y="636"/>
                  </a:lnTo>
                  <a:lnTo>
                    <a:pt x="960" y="654"/>
                  </a:lnTo>
                  <a:lnTo>
                    <a:pt x="966" y="672"/>
                  </a:lnTo>
                  <a:lnTo>
                    <a:pt x="972" y="730"/>
                  </a:lnTo>
                  <a:lnTo>
                    <a:pt x="996" y="801"/>
                  </a:lnTo>
                  <a:lnTo>
                    <a:pt x="1007" y="866"/>
                  </a:lnTo>
                  <a:lnTo>
                    <a:pt x="1019" y="931"/>
                  </a:lnTo>
                  <a:lnTo>
                    <a:pt x="1031" y="966"/>
                  </a:lnTo>
                  <a:lnTo>
                    <a:pt x="1043" y="990"/>
                  </a:lnTo>
                  <a:lnTo>
                    <a:pt x="1049" y="1031"/>
                  </a:lnTo>
                  <a:lnTo>
                    <a:pt x="1060" y="1084"/>
                  </a:lnTo>
                  <a:lnTo>
                    <a:pt x="1143" y="1255"/>
                  </a:lnTo>
                  <a:lnTo>
                    <a:pt x="1149" y="1290"/>
                  </a:lnTo>
                  <a:lnTo>
                    <a:pt x="1149" y="1320"/>
                  </a:lnTo>
                  <a:lnTo>
                    <a:pt x="1143" y="1396"/>
                  </a:lnTo>
                  <a:lnTo>
                    <a:pt x="1137" y="1408"/>
                  </a:lnTo>
                  <a:lnTo>
                    <a:pt x="1125" y="1408"/>
                  </a:lnTo>
                  <a:lnTo>
                    <a:pt x="1119" y="1408"/>
                  </a:lnTo>
                  <a:lnTo>
                    <a:pt x="1113" y="1414"/>
                  </a:lnTo>
                  <a:lnTo>
                    <a:pt x="1119" y="1420"/>
                  </a:lnTo>
                  <a:lnTo>
                    <a:pt x="1125" y="1426"/>
                  </a:lnTo>
                  <a:lnTo>
                    <a:pt x="1125" y="1443"/>
                  </a:lnTo>
                  <a:lnTo>
                    <a:pt x="1125" y="1455"/>
                  </a:lnTo>
                  <a:lnTo>
                    <a:pt x="1113" y="1467"/>
                  </a:lnTo>
                  <a:lnTo>
                    <a:pt x="1096" y="1473"/>
                  </a:lnTo>
                  <a:lnTo>
                    <a:pt x="1102" y="1485"/>
                  </a:lnTo>
                  <a:lnTo>
                    <a:pt x="1102" y="1490"/>
                  </a:lnTo>
                  <a:lnTo>
                    <a:pt x="1113" y="1538"/>
                  </a:lnTo>
                  <a:lnTo>
                    <a:pt x="1096" y="1543"/>
                  </a:lnTo>
                  <a:lnTo>
                    <a:pt x="1084" y="1543"/>
                  </a:lnTo>
                  <a:lnTo>
                    <a:pt x="1060" y="1549"/>
                  </a:lnTo>
                  <a:lnTo>
                    <a:pt x="1049" y="1555"/>
                  </a:lnTo>
                  <a:lnTo>
                    <a:pt x="1037" y="1555"/>
                  </a:lnTo>
                  <a:lnTo>
                    <a:pt x="1013" y="1549"/>
                  </a:lnTo>
                  <a:lnTo>
                    <a:pt x="1007" y="1549"/>
                  </a:lnTo>
                  <a:lnTo>
                    <a:pt x="1007" y="1561"/>
                  </a:lnTo>
                  <a:lnTo>
                    <a:pt x="1007" y="1573"/>
                  </a:lnTo>
                  <a:lnTo>
                    <a:pt x="1001" y="1579"/>
                  </a:lnTo>
                  <a:lnTo>
                    <a:pt x="996" y="1585"/>
                  </a:lnTo>
                  <a:lnTo>
                    <a:pt x="990" y="1591"/>
                  </a:lnTo>
                  <a:lnTo>
                    <a:pt x="990" y="1626"/>
                  </a:lnTo>
                  <a:lnTo>
                    <a:pt x="990" y="1644"/>
                  </a:lnTo>
                  <a:lnTo>
                    <a:pt x="1001" y="1644"/>
                  </a:lnTo>
                  <a:lnTo>
                    <a:pt x="1007" y="1644"/>
                  </a:lnTo>
                  <a:lnTo>
                    <a:pt x="1007" y="1638"/>
                  </a:lnTo>
                  <a:lnTo>
                    <a:pt x="1007" y="1626"/>
                  </a:lnTo>
                  <a:lnTo>
                    <a:pt x="1007" y="1614"/>
                  </a:lnTo>
                  <a:lnTo>
                    <a:pt x="1019" y="1614"/>
                  </a:lnTo>
                  <a:lnTo>
                    <a:pt x="1031" y="1602"/>
                  </a:lnTo>
                  <a:lnTo>
                    <a:pt x="1043" y="1591"/>
                  </a:lnTo>
                  <a:lnTo>
                    <a:pt x="1060" y="1579"/>
                  </a:lnTo>
                  <a:lnTo>
                    <a:pt x="1090" y="1579"/>
                  </a:lnTo>
                  <a:lnTo>
                    <a:pt x="1113" y="1579"/>
                  </a:lnTo>
                  <a:lnTo>
                    <a:pt x="1119" y="1579"/>
                  </a:lnTo>
                  <a:lnTo>
                    <a:pt x="1119" y="1591"/>
                  </a:lnTo>
                  <a:lnTo>
                    <a:pt x="1113" y="1632"/>
                  </a:lnTo>
                  <a:lnTo>
                    <a:pt x="1090" y="1644"/>
                  </a:lnTo>
                  <a:lnTo>
                    <a:pt x="1078" y="1655"/>
                  </a:lnTo>
                  <a:lnTo>
                    <a:pt x="1078" y="1661"/>
                  </a:lnTo>
                  <a:lnTo>
                    <a:pt x="1084" y="1667"/>
                  </a:lnTo>
                  <a:lnTo>
                    <a:pt x="1090" y="1673"/>
                  </a:lnTo>
                  <a:lnTo>
                    <a:pt x="1096" y="1679"/>
                  </a:lnTo>
                  <a:lnTo>
                    <a:pt x="1113" y="1673"/>
                  </a:lnTo>
                  <a:lnTo>
                    <a:pt x="1131" y="1679"/>
                  </a:lnTo>
                  <a:lnTo>
                    <a:pt x="1137" y="1685"/>
                  </a:lnTo>
                  <a:lnTo>
                    <a:pt x="1137" y="1691"/>
                  </a:lnTo>
                  <a:lnTo>
                    <a:pt x="1131" y="1708"/>
                  </a:lnTo>
                  <a:lnTo>
                    <a:pt x="1125" y="1726"/>
                  </a:lnTo>
                  <a:lnTo>
                    <a:pt x="1113" y="1756"/>
                  </a:lnTo>
                  <a:lnTo>
                    <a:pt x="1090" y="1797"/>
                  </a:lnTo>
                  <a:lnTo>
                    <a:pt x="1060" y="1850"/>
                  </a:lnTo>
                  <a:lnTo>
                    <a:pt x="1049" y="1862"/>
                  </a:lnTo>
                  <a:lnTo>
                    <a:pt x="1043" y="1873"/>
                  </a:lnTo>
                  <a:lnTo>
                    <a:pt x="1019" y="1873"/>
                  </a:lnTo>
                  <a:lnTo>
                    <a:pt x="1013" y="1885"/>
                  </a:lnTo>
                  <a:lnTo>
                    <a:pt x="1007" y="1897"/>
                  </a:lnTo>
                  <a:lnTo>
                    <a:pt x="996" y="1926"/>
                  </a:lnTo>
                  <a:lnTo>
                    <a:pt x="984" y="1956"/>
                  </a:lnTo>
                  <a:lnTo>
                    <a:pt x="966" y="2021"/>
                  </a:lnTo>
                  <a:lnTo>
                    <a:pt x="919" y="2097"/>
                  </a:lnTo>
                  <a:lnTo>
                    <a:pt x="866" y="2180"/>
                  </a:lnTo>
                  <a:lnTo>
                    <a:pt x="789" y="2280"/>
                  </a:lnTo>
                  <a:lnTo>
                    <a:pt x="760" y="2309"/>
                  </a:lnTo>
                  <a:lnTo>
                    <a:pt x="748" y="2333"/>
                  </a:lnTo>
                  <a:lnTo>
                    <a:pt x="736" y="2368"/>
                  </a:lnTo>
                  <a:lnTo>
                    <a:pt x="648" y="2486"/>
                  </a:lnTo>
                  <a:lnTo>
                    <a:pt x="630" y="2486"/>
                  </a:lnTo>
                  <a:lnTo>
                    <a:pt x="624" y="2486"/>
                  </a:lnTo>
                  <a:lnTo>
                    <a:pt x="607" y="2486"/>
                  </a:lnTo>
                  <a:lnTo>
                    <a:pt x="595" y="2498"/>
                  </a:lnTo>
                  <a:lnTo>
                    <a:pt x="530" y="2574"/>
                  </a:lnTo>
                  <a:lnTo>
                    <a:pt x="483" y="2645"/>
                  </a:lnTo>
                  <a:lnTo>
                    <a:pt x="436" y="2722"/>
                  </a:lnTo>
                  <a:lnTo>
                    <a:pt x="389" y="2822"/>
                  </a:lnTo>
                  <a:lnTo>
                    <a:pt x="342" y="2887"/>
                  </a:lnTo>
                  <a:lnTo>
                    <a:pt x="265" y="2957"/>
                  </a:lnTo>
                  <a:lnTo>
                    <a:pt x="241" y="2975"/>
                  </a:lnTo>
                  <a:lnTo>
                    <a:pt x="224" y="3010"/>
                  </a:lnTo>
                  <a:lnTo>
                    <a:pt x="218" y="3034"/>
                  </a:lnTo>
                  <a:lnTo>
                    <a:pt x="188" y="3058"/>
                  </a:lnTo>
                  <a:lnTo>
                    <a:pt x="153" y="3099"/>
                  </a:lnTo>
                  <a:lnTo>
                    <a:pt x="129" y="3128"/>
                  </a:lnTo>
                  <a:lnTo>
                    <a:pt x="112" y="3146"/>
                  </a:lnTo>
                  <a:lnTo>
                    <a:pt x="65" y="3264"/>
                  </a:lnTo>
                  <a:lnTo>
                    <a:pt x="41" y="3311"/>
                  </a:lnTo>
                  <a:lnTo>
                    <a:pt x="0" y="3399"/>
                  </a:lnTo>
                  <a:lnTo>
                    <a:pt x="35" y="3358"/>
                  </a:lnTo>
                  <a:lnTo>
                    <a:pt x="47" y="3340"/>
                  </a:lnTo>
                  <a:lnTo>
                    <a:pt x="65" y="3317"/>
                  </a:lnTo>
                  <a:lnTo>
                    <a:pt x="94" y="3305"/>
                  </a:lnTo>
                  <a:lnTo>
                    <a:pt x="94" y="3299"/>
                  </a:lnTo>
                  <a:lnTo>
                    <a:pt x="88" y="3299"/>
                  </a:lnTo>
                  <a:lnTo>
                    <a:pt x="82" y="3293"/>
                  </a:lnTo>
                  <a:lnTo>
                    <a:pt x="82" y="3276"/>
                  </a:lnTo>
                  <a:lnTo>
                    <a:pt x="94" y="3258"/>
                  </a:lnTo>
                  <a:lnTo>
                    <a:pt x="129" y="3228"/>
                  </a:lnTo>
                  <a:lnTo>
                    <a:pt x="147" y="3217"/>
                  </a:lnTo>
                  <a:lnTo>
                    <a:pt x="171" y="3211"/>
                  </a:lnTo>
                  <a:lnTo>
                    <a:pt x="182" y="3205"/>
                  </a:lnTo>
                  <a:lnTo>
                    <a:pt x="188" y="3205"/>
                  </a:lnTo>
                  <a:lnTo>
                    <a:pt x="188" y="3187"/>
                  </a:lnTo>
                  <a:lnTo>
                    <a:pt x="188" y="3164"/>
                  </a:lnTo>
                  <a:lnTo>
                    <a:pt x="200" y="3128"/>
                  </a:lnTo>
                  <a:lnTo>
                    <a:pt x="236" y="3075"/>
                  </a:lnTo>
                  <a:lnTo>
                    <a:pt x="283" y="3022"/>
                  </a:lnTo>
                  <a:lnTo>
                    <a:pt x="353" y="2952"/>
                  </a:lnTo>
                  <a:lnTo>
                    <a:pt x="389" y="2910"/>
                  </a:lnTo>
                  <a:lnTo>
                    <a:pt x="406" y="2875"/>
                  </a:lnTo>
                  <a:lnTo>
                    <a:pt x="424" y="2845"/>
                  </a:lnTo>
                  <a:lnTo>
                    <a:pt x="442" y="2804"/>
                  </a:lnTo>
                  <a:lnTo>
                    <a:pt x="471" y="2763"/>
                  </a:lnTo>
                  <a:lnTo>
                    <a:pt x="518" y="2704"/>
                  </a:lnTo>
                  <a:lnTo>
                    <a:pt x="554" y="2651"/>
                  </a:lnTo>
                  <a:lnTo>
                    <a:pt x="601" y="2604"/>
                  </a:lnTo>
                  <a:lnTo>
                    <a:pt x="689" y="2498"/>
                  </a:lnTo>
                  <a:lnTo>
                    <a:pt x="772" y="2404"/>
                  </a:lnTo>
                  <a:lnTo>
                    <a:pt x="842" y="2309"/>
                  </a:lnTo>
                  <a:lnTo>
                    <a:pt x="913" y="2215"/>
                  </a:lnTo>
                  <a:lnTo>
                    <a:pt x="972" y="2103"/>
                  </a:lnTo>
                  <a:lnTo>
                    <a:pt x="996" y="2044"/>
                  </a:lnTo>
                  <a:lnTo>
                    <a:pt x="1019" y="1985"/>
                  </a:lnTo>
                  <a:lnTo>
                    <a:pt x="1078" y="1879"/>
                  </a:lnTo>
                  <a:lnTo>
                    <a:pt x="1084" y="1879"/>
                  </a:lnTo>
                  <a:lnTo>
                    <a:pt x="1096" y="1879"/>
                  </a:lnTo>
                  <a:lnTo>
                    <a:pt x="1102" y="1873"/>
                  </a:lnTo>
                  <a:lnTo>
                    <a:pt x="1113" y="1850"/>
                  </a:lnTo>
                  <a:lnTo>
                    <a:pt x="1131" y="1809"/>
                  </a:lnTo>
                  <a:lnTo>
                    <a:pt x="1166" y="1708"/>
                  </a:lnTo>
                  <a:lnTo>
                    <a:pt x="1178" y="1703"/>
                  </a:lnTo>
                  <a:lnTo>
                    <a:pt x="1202" y="1685"/>
                  </a:lnTo>
                  <a:lnTo>
                    <a:pt x="1225" y="1679"/>
                  </a:lnTo>
                  <a:lnTo>
                    <a:pt x="1261" y="1679"/>
                  </a:lnTo>
                  <a:lnTo>
                    <a:pt x="1290" y="1691"/>
                  </a:lnTo>
                  <a:lnTo>
                    <a:pt x="1314" y="1714"/>
                  </a:lnTo>
                  <a:lnTo>
                    <a:pt x="1390" y="1767"/>
                  </a:lnTo>
                  <a:lnTo>
                    <a:pt x="1408" y="1791"/>
                  </a:lnTo>
                  <a:lnTo>
                    <a:pt x="1437" y="1826"/>
                  </a:lnTo>
                  <a:lnTo>
                    <a:pt x="1485" y="1885"/>
                  </a:lnTo>
                  <a:lnTo>
                    <a:pt x="1526" y="1938"/>
                  </a:lnTo>
                  <a:lnTo>
                    <a:pt x="1549" y="1974"/>
                  </a:lnTo>
                  <a:lnTo>
                    <a:pt x="1555" y="2015"/>
                  </a:lnTo>
                  <a:lnTo>
                    <a:pt x="1555" y="2021"/>
                  </a:lnTo>
                  <a:lnTo>
                    <a:pt x="1561" y="2021"/>
                  </a:lnTo>
                  <a:lnTo>
                    <a:pt x="1567" y="2027"/>
                  </a:lnTo>
                  <a:lnTo>
                    <a:pt x="1573" y="2032"/>
                  </a:lnTo>
                  <a:lnTo>
                    <a:pt x="1597" y="2068"/>
                  </a:lnTo>
                  <a:lnTo>
                    <a:pt x="1608" y="2109"/>
                  </a:lnTo>
                  <a:lnTo>
                    <a:pt x="1608" y="2133"/>
                  </a:lnTo>
                  <a:lnTo>
                    <a:pt x="1608" y="2144"/>
                  </a:lnTo>
                  <a:lnTo>
                    <a:pt x="1602" y="2156"/>
                  </a:lnTo>
                  <a:lnTo>
                    <a:pt x="1597" y="2180"/>
                  </a:lnTo>
                  <a:lnTo>
                    <a:pt x="1579" y="2186"/>
                  </a:lnTo>
                  <a:lnTo>
                    <a:pt x="1579" y="2192"/>
                  </a:lnTo>
                  <a:lnTo>
                    <a:pt x="1591" y="2192"/>
                  </a:lnTo>
                  <a:lnTo>
                    <a:pt x="1602" y="2192"/>
                  </a:lnTo>
                  <a:lnTo>
                    <a:pt x="1608" y="2197"/>
                  </a:lnTo>
                  <a:lnTo>
                    <a:pt x="1608" y="2215"/>
                  </a:lnTo>
                  <a:lnTo>
                    <a:pt x="1614" y="2233"/>
                  </a:lnTo>
                  <a:lnTo>
                    <a:pt x="1620" y="2245"/>
                  </a:lnTo>
                  <a:lnTo>
                    <a:pt x="1644" y="2250"/>
                  </a:lnTo>
                  <a:lnTo>
                    <a:pt x="1673" y="2250"/>
                  </a:lnTo>
                  <a:lnTo>
                    <a:pt x="1685" y="2262"/>
                  </a:lnTo>
                  <a:lnTo>
                    <a:pt x="1697" y="2268"/>
                  </a:lnTo>
                  <a:lnTo>
                    <a:pt x="1697" y="2274"/>
                  </a:lnTo>
                  <a:lnTo>
                    <a:pt x="1697" y="2280"/>
                  </a:lnTo>
                  <a:lnTo>
                    <a:pt x="1685" y="2292"/>
                  </a:lnTo>
                  <a:lnTo>
                    <a:pt x="1685" y="2303"/>
                  </a:lnTo>
                  <a:lnTo>
                    <a:pt x="1703" y="2309"/>
                  </a:lnTo>
                  <a:lnTo>
                    <a:pt x="1744" y="2327"/>
                  </a:lnTo>
                  <a:lnTo>
                    <a:pt x="1767" y="2356"/>
                  </a:lnTo>
                  <a:lnTo>
                    <a:pt x="1779" y="2398"/>
                  </a:lnTo>
                  <a:lnTo>
                    <a:pt x="1803" y="2457"/>
                  </a:lnTo>
                  <a:lnTo>
                    <a:pt x="1809" y="2463"/>
                  </a:lnTo>
                  <a:lnTo>
                    <a:pt x="1826" y="2463"/>
                  </a:lnTo>
                  <a:lnTo>
                    <a:pt x="1832" y="2474"/>
                  </a:lnTo>
                  <a:lnTo>
                    <a:pt x="1838" y="2480"/>
                  </a:lnTo>
                  <a:lnTo>
                    <a:pt x="1856" y="2504"/>
                  </a:lnTo>
                  <a:lnTo>
                    <a:pt x="1938" y="2586"/>
                  </a:lnTo>
                  <a:lnTo>
                    <a:pt x="2021" y="2645"/>
                  </a:lnTo>
                  <a:lnTo>
                    <a:pt x="2044" y="2669"/>
                  </a:lnTo>
                  <a:lnTo>
                    <a:pt x="2074" y="2704"/>
                  </a:lnTo>
                  <a:lnTo>
                    <a:pt x="2080" y="2710"/>
                  </a:lnTo>
                  <a:lnTo>
                    <a:pt x="2086" y="2704"/>
                  </a:lnTo>
                  <a:lnTo>
                    <a:pt x="2097" y="2698"/>
                  </a:lnTo>
                  <a:lnTo>
                    <a:pt x="2121" y="2698"/>
                  </a:lnTo>
                  <a:lnTo>
                    <a:pt x="2150" y="2716"/>
                  </a:lnTo>
                  <a:lnTo>
                    <a:pt x="2174" y="2745"/>
                  </a:lnTo>
                  <a:lnTo>
                    <a:pt x="2209" y="2792"/>
                  </a:lnTo>
                  <a:lnTo>
                    <a:pt x="2262" y="2863"/>
                  </a:lnTo>
                  <a:lnTo>
                    <a:pt x="2357" y="3005"/>
                  </a:lnTo>
                  <a:lnTo>
                    <a:pt x="2439" y="3134"/>
                  </a:lnTo>
                  <a:lnTo>
                    <a:pt x="2451" y="3134"/>
                  </a:lnTo>
                  <a:lnTo>
                    <a:pt x="2439" y="3122"/>
                  </a:lnTo>
                  <a:lnTo>
                    <a:pt x="2386" y="3040"/>
                  </a:lnTo>
                  <a:lnTo>
                    <a:pt x="2333" y="2934"/>
                  </a:lnTo>
                  <a:lnTo>
                    <a:pt x="2292" y="2875"/>
                  </a:lnTo>
                  <a:lnTo>
                    <a:pt x="2221" y="2787"/>
                  </a:lnTo>
                  <a:lnTo>
                    <a:pt x="2121" y="2657"/>
                  </a:lnTo>
                  <a:lnTo>
                    <a:pt x="2086" y="2622"/>
                  </a:lnTo>
                  <a:lnTo>
                    <a:pt x="2044" y="2580"/>
                  </a:lnTo>
                  <a:lnTo>
                    <a:pt x="1997" y="2521"/>
                  </a:lnTo>
                  <a:lnTo>
                    <a:pt x="1950" y="2451"/>
                  </a:lnTo>
                  <a:lnTo>
                    <a:pt x="1915" y="2386"/>
                  </a:lnTo>
                  <a:lnTo>
                    <a:pt x="1879" y="2315"/>
                  </a:lnTo>
                  <a:lnTo>
                    <a:pt x="1850" y="2250"/>
                  </a:lnTo>
                  <a:lnTo>
                    <a:pt x="1820" y="2197"/>
                  </a:lnTo>
                  <a:lnTo>
                    <a:pt x="1820" y="2156"/>
                  </a:lnTo>
                  <a:lnTo>
                    <a:pt x="1820" y="2144"/>
                  </a:lnTo>
                  <a:lnTo>
                    <a:pt x="1815" y="2144"/>
                  </a:lnTo>
                  <a:lnTo>
                    <a:pt x="1809" y="2139"/>
                  </a:lnTo>
                  <a:lnTo>
                    <a:pt x="1803" y="2121"/>
                  </a:lnTo>
                  <a:lnTo>
                    <a:pt x="1779" y="2091"/>
                  </a:lnTo>
                  <a:lnTo>
                    <a:pt x="1767" y="2056"/>
                  </a:lnTo>
                  <a:lnTo>
                    <a:pt x="1750" y="2032"/>
                  </a:lnTo>
                  <a:lnTo>
                    <a:pt x="1750" y="2021"/>
                  </a:lnTo>
                  <a:lnTo>
                    <a:pt x="1767" y="2009"/>
                  </a:lnTo>
                  <a:lnTo>
                    <a:pt x="1773" y="2003"/>
                  </a:lnTo>
                  <a:lnTo>
                    <a:pt x="1773" y="1985"/>
                  </a:lnTo>
                  <a:lnTo>
                    <a:pt x="1767" y="1979"/>
                  </a:lnTo>
                  <a:lnTo>
                    <a:pt x="1744" y="1979"/>
                  </a:lnTo>
                  <a:lnTo>
                    <a:pt x="1720" y="1979"/>
                  </a:lnTo>
                  <a:lnTo>
                    <a:pt x="1673" y="1921"/>
                  </a:lnTo>
                  <a:lnTo>
                    <a:pt x="1620" y="1856"/>
                  </a:lnTo>
                  <a:lnTo>
                    <a:pt x="1597" y="1826"/>
                  </a:lnTo>
                  <a:lnTo>
                    <a:pt x="1579" y="1803"/>
                  </a:lnTo>
                  <a:lnTo>
                    <a:pt x="1567" y="1785"/>
                  </a:lnTo>
                  <a:lnTo>
                    <a:pt x="1538" y="1750"/>
                  </a:lnTo>
                  <a:lnTo>
                    <a:pt x="1473" y="1679"/>
                  </a:lnTo>
                  <a:lnTo>
                    <a:pt x="1426" y="1626"/>
                  </a:lnTo>
                  <a:lnTo>
                    <a:pt x="1396" y="1596"/>
                  </a:lnTo>
                  <a:lnTo>
                    <a:pt x="1379" y="1561"/>
                  </a:lnTo>
                  <a:lnTo>
                    <a:pt x="1373" y="1532"/>
                  </a:lnTo>
                  <a:lnTo>
                    <a:pt x="1384" y="1508"/>
                  </a:lnTo>
                  <a:lnTo>
                    <a:pt x="1396" y="1496"/>
                  </a:lnTo>
                  <a:lnTo>
                    <a:pt x="1408" y="1490"/>
                  </a:lnTo>
                  <a:lnTo>
                    <a:pt x="1490" y="1414"/>
                  </a:lnTo>
                  <a:lnTo>
                    <a:pt x="1514" y="1402"/>
                  </a:lnTo>
                  <a:lnTo>
                    <a:pt x="1538" y="1384"/>
                  </a:lnTo>
                  <a:lnTo>
                    <a:pt x="1591" y="1367"/>
                  </a:lnTo>
                  <a:lnTo>
                    <a:pt x="1650" y="1337"/>
                  </a:lnTo>
                  <a:lnTo>
                    <a:pt x="1697" y="1331"/>
                  </a:lnTo>
                  <a:lnTo>
                    <a:pt x="1703" y="1331"/>
                  </a:lnTo>
                  <a:lnTo>
                    <a:pt x="1703" y="1320"/>
                  </a:lnTo>
                  <a:lnTo>
                    <a:pt x="1703" y="1267"/>
                  </a:lnTo>
                  <a:lnTo>
                    <a:pt x="1708" y="1243"/>
                  </a:lnTo>
                  <a:lnTo>
                    <a:pt x="1726" y="1225"/>
                  </a:lnTo>
                  <a:lnTo>
                    <a:pt x="1762" y="1184"/>
                  </a:lnTo>
                  <a:lnTo>
                    <a:pt x="1767" y="1172"/>
                  </a:lnTo>
                  <a:lnTo>
                    <a:pt x="1791" y="1190"/>
                  </a:lnTo>
                  <a:lnTo>
                    <a:pt x="1809" y="1190"/>
                  </a:lnTo>
                  <a:lnTo>
                    <a:pt x="1809" y="1184"/>
                  </a:lnTo>
                  <a:lnTo>
                    <a:pt x="1803" y="1161"/>
                  </a:lnTo>
                  <a:lnTo>
                    <a:pt x="1803" y="1155"/>
                  </a:lnTo>
                  <a:lnTo>
                    <a:pt x="1779" y="1149"/>
                  </a:lnTo>
                  <a:lnTo>
                    <a:pt x="1773" y="1143"/>
                  </a:lnTo>
                  <a:lnTo>
                    <a:pt x="1773" y="1131"/>
                  </a:lnTo>
                  <a:lnTo>
                    <a:pt x="1785" y="1107"/>
                  </a:lnTo>
                  <a:lnTo>
                    <a:pt x="1838" y="1013"/>
                  </a:lnTo>
                  <a:lnTo>
                    <a:pt x="1980" y="854"/>
                  </a:lnTo>
                  <a:lnTo>
                    <a:pt x="2038" y="754"/>
                  </a:lnTo>
                  <a:lnTo>
                    <a:pt x="2062" y="725"/>
                  </a:lnTo>
                  <a:lnTo>
                    <a:pt x="2091" y="695"/>
                  </a:lnTo>
                  <a:lnTo>
                    <a:pt x="2109" y="683"/>
                  </a:lnTo>
                  <a:lnTo>
                    <a:pt x="2109" y="677"/>
                  </a:lnTo>
                  <a:lnTo>
                    <a:pt x="2109" y="654"/>
                  </a:lnTo>
                  <a:lnTo>
                    <a:pt x="2121" y="642"/>
                  </a:lnTo>
                  <a:lnTo>
                    <a:pt x="2133" y="636"/>
                  </a:lnTo>
                  <a:lnTo>
                    <a:pt x="2139" y="624"/>
                  </a:lnTo>
                  <a:lnTo>
                    <a:pt x="2150" y="601"/>
                  </a:lnTo>
                  <a:lnTo>
                    <a:pt x="2150" y="589"/>
                  </a:lnTo>
                  <a:lnTo>
                    <a:pt x="2150" y="583"/>
                  </a:lnTo>
                  <a:lnTo>
                    <a:pt x="2139" y="571"/>
                  </a:lnTo>
                  <a:lnTo>
                    <a:pt x="2150" y="571"/>
                  </a:lnTo>
                  <a:lnTo>
                    <a:pt x="2156" y="57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 name="フリーフォーム 8"/>
            <p:cNvSpPr>
              <a:spLocks/>
            </p:cNvSpPr>
            <p:nvPr/>
          </p:nvSpPr>
          <p:spPr bwMode="auto">
            <a:xfrm>
              <a:off x="8207375" y="567848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nvGrpSpPr>
            <p:cNvPr id="10" name="グループ化 163"/>
            <p:cNvGrpSpPr/>
            <p:nvPr/>
          </p:nvGrpSpPr>
          <p:grpSpPr bwMode="auto">
            <a:xfrm>
              <a:off x="792224" y="615200"/>
              <a:ext cx="7929554" cy="5540666"/>
              <a:chOff x="288" y="432"/>
              <a:chExt cx="5268" cy="3456"/>
            </a:xfrm>
            <a:grpFill/>
          </p:grpSpPr>
          <p:sp>
            <p:nvSpPr>
              <p:cNvPr id="11" name="フリーフォーム 10"/>
              <p:cNvSpPr>
                <a:spLocks/>
              </p:cNvSpPr>
              <p:nvPr/>
            </p:nvSpPr>
            <p:spPr bwMode="auto">
              <a:xfrm>
                <a:off x="288" y="1054"/>
                <a:ext cx="64" cy="64"/>
              </a:xfrm>
              <a:custGeom>
                <a:avLst/>
                <a:gdLst/>
                <a:ahLst/>
                <a:cxnLst>
                  <a:cxn ang="0">
                    <a:pos x="59" y="59"/>
                  </a:cxn>
                  <a:cxn ang="0">
                    <a:pos x="64" y="35"/>
                  </a:cxn>
                  <a:cxn ang="0">
                    <a:pos x="59" y="23"/>
                  </a:cxn>
                  <a:cxn ang="0">
                    <a:pos x="53" y="6"/>
                  </a:cxn>
                  <a:cxn ang="0">
                    <a:pos x="35" y="0"/>
                  </a:cxn>
                  <a:cxn ang="0">
                    <a:pos x="23" y="0"/>
                  </a:cxn>
                  <a:cxn ang="0">
                    <a:pos x="6" y="6"/>
                  </a:cxn>
                  <a:cxn ang="0">
                    <a:pos x="0" y="12"/>
                  </a:cxn>
                  <a:cxn ang="0">
                    <a:pos x="0" y="35"/>
                  </a:cxn>
                  <a:cxn ang="0">
                    <a:pos x="6" y="47"/>
                  </a:cxn>
                  <a:cxn ang="0">
                    <a:pos x="17" y="59"/>
                  </a:cxn>
                  <a:cxn ang="0">
                    <a:pos x="47" y="64"/>
                  </a:cxn>
                  <a:cxn ang="0">
                    <a:pos x="53" y="59"/>
                  </a:cxn>
                  <a:cxn ang="0">
                    <a:pos x="59" y="59"/>
                  </a:cxn>
                </a:cxnLst>
                <a:rect l="0" t="0" r="0" b="0"/>
                <a:pathLst>
                  <a:path w="64" h="64">
                    <a:moveTo>
                      <a:pt x="59" y="59"/>
                    </a:moveTo>
                    <a:lnTo>
                      <a:pt x="64" y="35"/>
                    </a:lnTo>
                    <a:lnTo>
                      <a:pt x="59" y="23"/>
                    </a:lnTo>
                    <a:lnTo>
                      <a:pt x="53" y="6"/>
                    </a:lnTo>
                    <a:lnTo>
                      <a:pt x="35" y="0"/>
                    </a:lnTo>
                    <a:lnTo>
                      <a:pt x="23" y="0"/>
                    </a:lnTo>
                    <a:lnTo>
                      <a:pt x="6" y="6"/>
                    </a:lnTo>
                    <a:lnTo>
                      <a:pt x="0" y="12"/>
                    </a:lnTo>
                    <a:lnTo>
                      <a:pt x="0" y="35"/>
                    </a:lnTo>
                    <a:lnTo>
                      <a:pt x="6" y="47"/>
                    </a:lnTo>
                    <a:lnTo>
                      <a:pt x="17" y="59"/>
                    </a:lnTo>
                    <a:lnTo>
                      <a:pt x="47" y="64"/>
                    </a:lnTo>
                    <a:lnTo>
                      <a:pt x="53" y="59"/>
                    </a:lnTo>
                    <a:lnTo>
                      <a:pt x="59"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 name="フリーフォーム 11"/>
              <p:cNvSpPr>
                <a:spLocks/>
              </p:cNvSpPr>
              <p:nvPr/>
            </p:nvSpPr>
            <p:spPr bwMode="auto">
              <a:xfrm>
                <a:off x="364" y="901"/>
                <a:ext cx="100" cy="135"/>
              </a:xfrm>
              <a:custGeom>
                <a:avLst/>
                <a:gdLst/>
                <a:ahLst/>
                <a:cxnLst>
                  <a:cxn ang="0">
                    <a:pos x="35" y="135"/>
                  </a:cxn>
                  <a:cxn ang="0">
                    <a:pos x="53" y="129"/>
                  </a:cxn>
                  <a:cxn ang="0">
                    <a:pos x="53" y="118"/>
                  </a:cxn>
                  <a:cxn ang="0">
                    <a:pos x="53" y="112"/>
                  </a:cxn>
                  <a:cxn ang="0">
                    <a:pos x="47" y="88"/>
                  </a:cxn>
                  <a:cxn ang="0">
                    <a:pos x="53" y="82"/>
                  </a:cxn>
                  <a:cxn ang="0">
                    <a:pos x="76" y="71"/>
                  </a:cxn>
                  <a:cxn ang="0">
                    <a:pos x="94" y="59"/>
                  </a:cxn>
                  <a:cxn ang="0">
                    <a:pos x="100" y="41"/>
                  </a:cxn>
                  <a:cxn ang="0">
                    <a:pos x="94" y="18"/>
                  </a:cxn>
                  <a:cxn ang="0">
                    <a:pos x="76" y="6"/>
                  </a:cxn>
                  <a:cxn ang="0">
                    <a:pos x="65" y="0"/>
                  </a:cxn>
                  <a:cxn ang="0">
                    <a:pos x="41" y="0"/>
                  </a:cxn>
                  <a:cxn ang="0">
                    <a:pos x="35" y="6"/>
                  </a:cxn>
                  <a:cxn ang="0">
                    <a:pos x="24" y="30"/>
                  </a:cxn>
                  <a:cxn ang="0">
                    <a:pos x="35" y="53"/>
                  </a:cxn>
                  <a:cxn ang="0">
                    <a:pos x="41" y="65"/>
                  </a:cxn>
                  <a:cxn ang="0">
                    <a:pos x="24" y="82"/>
                  </a:cxn>
                  <a:cxn ang="0">
                    <a:pos x="12" y="88"/>
                  </a:cxn>
                  <a:cxn ang="0">
                    <a:pos x="6" y="88"/>
                  </a:cxn>
                  <a:cxn ang="0">
                    <a:pos x="0" y="100"/>
                  </a:cxn>
                  <a:cxn ang="0">
                    <a:pos x="0" y="112"/>
                  </a:cxn>
                  <a:cxn ang="0">
                    <a:pos x="6" y="124"/>
                  </a:cxn>
                  <a:cxn ang="0">
                    <a:pos x="18" y="135"/>
                  </a:cxn>
                  <a:cxn ang="0">
                    <a:pos x="24" y="135"/>
                  </a:cxn>
                  <a:cxn ang="0">
                    <a:pos x="35" y="135"/>
                  </a:cxn>
                </a:cxnLst>
                <a:rect l="0" t="0" r="0" b="0"/>
                <a:pathLst>
                  <a:path w="100" h="135">
                    <a:moveTo>
                      <a:pt x="35" y="135"/>
                    </a:moveTo>
                    <a:lnTo>
                      <a:pt x="53" y="129"/>
                    </a:lnTo>
                    <a:lnTo>
                      <a:pt x="53" y="118"/>
                    </a:lnTo>
                    <a:lnTo>
                      <a:pt x="53" y="112"/>
                    </a:lnTo>
                    <a:lnTo>
                      <a:pt x="47" y="88"/>
                    </a:lnTo>
                    <a:lnTo>
                      <a:pt x="53" y="82"/>
                    </a:lnTo>
                    <a:lnTo>
                      <a:pt x="76" y="71"/>
                    </a:lnTo>
                    <a:lnTo>
                      <a:pt x="94" y="59"/>
                    </a:lnTo>
                    <a:lnTo>
                      <a:pt x="100" y="41"/>
                    </a:lnTo>
                    <a:lnTo>
                      <a:pt x="94" y="18"/>
                    </a:lnTo>
                    <a:lnTo>
                      <a:pt x="76" y="6"/>
                    </a:lnTo>
                    <a:lnTo>
                      <a:pt x="65" y="0"/>
                    </a:lnTo>
                    <a:lnTo>
                      <a:pt x="41" y="0"/>
                    </a:lnTo>
                    <a:lnTo>
                      <a:pt x="35" y="6"/>
                    </a:lnTo>
                    <a:lnTo>
                      <a:pt x="24" y="30"/>
                    </a:lnTo>
                    <a:lnTo>
                      <a:pt x="35" y="53"/>
                    </a:lnTo>
                    <a:lnTo>
                      <a:pt x="41" y="65"/>
                    </a:lnTo>
                    <a:lnTo>
                      <a:pt x="24" y="82"/>
                    </a:lnTo>
                    <a:lnTo>
                      <a:pt x="12" y="88"/>
                    </a:lnTo>
                    <a:lnTo>
                      <a:pt x="6" y="88"/>
                    </a:lnTo>
                    <a:lnTo>
                      <a:pt x="0" y="100"/>
                    </a:lnTo>
                    <a:lnTo>
                      <a:pt x="0" y="112"/>
                    </a:lnTo>
                    <a:lnTo>
                      <a:pt x="6" y="124"/>
                    </a:lnTo>
                    <a:lnTo>
                      <a:pt x="18" y="135"/>
                    </a:lnTo>
                    <a:lnTo>
                      <a:pt x="24" y="135"/>
                    </a:lnTo>
                    <a:lnTo>
                      <a:pt x="35"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05" y="1095"/>
                <a:ext cx="24" cy="23"/>
              </a:xfrm>
              <a:custGeom>
                <a:avLst/>
                <a:gdLst/>
                <a:ahLst/>
                <a:cxnLst>
                  <a:cxn ang="0">
                    <a:pos x="12" y="23"/>
                  </a:cxn>
                  <a:cxn ang="0">
                    <a:pos x="24" y="18"/>
                  </a:cxn>
                  <a:cxn ang="0">
                    <a:pos x="12" y="6"/>
                  </a:cxn>
                  <a:cxn ang="0">
                    <a:pos x="6" y="0"/>
                  </a:cxn>
                  <a:cxn ang="0">
                    <a:pos x="0" y="0"/>
                  </a:cxn>
                  <a:cxn ang="0">
                    <a:pos x="0" y="6"/>
                  </a:cxn>
                  <a:cxn ang="0">
                    <a:pos x="0" y="18"/>
                  </a:cxn>
                  <a:cxn ang="0">
                    <a:pos x="6" y="23"/>
                  </a:cxn>
                  <a:cxn ang="0">
                    <a:pos x="6" y="23"/>
                  </a:cxn>
                  <a:cxn ang="0">
                    <a:pos x="12" y="23"/>
                  </a:cxn>
                </a:cxnLst>
                <a:rect l="0" t="0" r="0" b="0"/>
                <a:pathLst>
                  <a:path w="24" h="23">
                    <a:moveTo>
                      <a:pt x="12" y="23"/>
                    </a:moveTo>
                    <a:lnTo>
                      <a:pt x="24" y="18"/>
                    </a:lnTo>
                    <a:lnTo>
                      <a:pt x="12" y="6"/>
                    </a:lnTo>
                    <a:lnTo>
                      <a:pt x="6" y="0"/>
                    </a:lnTo>
                    <a:lnTo>
                      <a:pt x="0" y="0"/>
                    </a:lnTo>
                    <a:lnTo>
                      <a:pt x="0" y="6"/>
                    </a:lnTo>
                    <a:lnTo>
                      <a:pt x="0" y="18"/>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481" y="848"/>
                <a:ext cx="53" cy="53"/>
              </a:xfrm>
              <a:custGeom>
                <a:avLst/>
                <a:gdLst/>
                <a:ahLst/>
                <a:cxnLst>
                  <a:cxn ang="0">
                    <a:pos x="42" y="47"/>
                  </a:cxn>
                  <a:cxn ang="0">
                    <a:pos x="53" y="42"/>
                  </a:cxn>
                  <a:cxn ang="0">
                    <a:pos x="53" y="24"/>
                  </a:cxn>
                  <a:cxn ang="0">
                    <a:pos x="47" y="12"/>
                  </a:cxn>
                  <a:cxn ang="0">
                    <a:pos x="42" y="0"/>
                  </a:cxn>
                  <a:cxn ang="0">
                    <a:pos x="24" y="0"/>
                  </a:cxn>
                  <a:cxn ang="0">
                    <a:pos x="12" y="12"/>
                  </a:cxn>
                  <a:cxn ang="0">
                    <a:pos x="0" y="18"/>
                  </a:cxn>
                  <a:cxn ang="0">
                    <a:pos x="12" y="30"/>
                  </a:cxn>
                  <a:cxn ang="0">
                    <a:pos x="24" y="53"/>
                  </a:cxn>
                  <a:cxn ang="0">
                    <a:pos x="30" y="53"/>
                  </a:cxn>
                  <a:cxn ang="0">
                    <a:pos x="30" y="47"/>
                  </a:cxn>
                  <a:cxn ang="0">
                    <a:pos x="42" y="47"/>
                  </a:cxn>
                </a:cxnLst>
                <a:rect l="0" t="0" r="0" b="0"/>
                <a:pathLst>
                  <a:path w="53" h="53">
                    <a:moveTo>
                      <a:pt x="42" y="47"/>
                    </a:moveTo>
                    <a:lnTo>
                      <a:pt x="53" y="42"/>
                    </a:lnTo>
                    <a:lnTo>
                      <a:pt x="53" y="24"/>
                    </a:lnTo>
                    <a:lnTo>
                      <a:pt x="47" y="12"/>
                    </a:lnTo>
                    <a:lnTo>
                      <a:pt x="42" y="0"/>
                    </a:lnTo>
                    <a:lnTo>
                      <a:pt x="24" y="0"/>
                    </a:lnTo>
                    <a:lnTo>
                      <a:pt x="12" y="12"/>
                    </a:lnTo>
                    <a:lnTo>
                      <a:pt x="0" y="18"/>
                    </a:lnTo>
                    <a:lnTo>
                      <a:pt x="12" y="30"/>
                    </a:lnTo>
                    <a:lnTo>
                      <a:pt x="24" y="53"/>
                    </a:lnTo>
                    <a:lnTo>
                      <a:pt x="30" y="53"/>
                    </a:lnTo>
                    <a:lnTo>
                      <a:pt x="30" y="47"/>
                    </a:lnTo>
                    <a:lnTo>
                      <a:pt x="42"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435" y="749"/>
                <a:ext cx="29" cy="35"/>
              </a:xfrm>
              <a:custGeom>
                <a:avLst/>
                <a:gdLst/>
                <a:ahLst/>
                <a:cxnLst>
                  <a:cxn ang="0">
                    <a:pos x="23" y="29"/>
                  </a:cxn>
                  <a:cxn ang="0">
                    <a:pos x="29" y="23"/>
                  </a:cxn>
                  <a:cxn ang="0">
                    <a:pos x="23" y="11"/>
                  </a:cxn>
                  <a:cxn ang="0">
                    <a:pos x="5" y="0"/>
                  </a:cxn>
                  <a:cxn ang="0">
                    <a:pos x="0" y="17"/>
                  </a:cxn>
                  <a:cxn ang="0">
                    <a:pos x="5" y="29"/>
                  </a:cxn>
                  <a:cxn ang="0">
                    <a:pos x="11" y="35"/>
                  </a:cxn>
                  <a:cxn ang="0">
                    <a:pos x="11" y="29"/>
                  </a:cxn>
                  <a:cxn ang="0">
                    <a:pos x="23" y="29"/>
                  </a:cxn>
                </a:cxnLst>
                <a:rect l="0" t="0" r="0" b="0"/>
                <a:pathLst>
                  <a:path w="29" h="35">
                    <a:moveTo>
                      <a:pt x="23" y="29"/>
                    </a:moveTo>
                    <a:lnTo>
                      <a:pt x="29" y="23"/>
                    </a:lnTo>
                    <a:lnTo>
                      <a:pt x="23" y="11"/>
                    </a:lnTo>
                    <a:lnTo>
                      <a:pt x="5" y="0"/>
                    </a:lnTo>
                    <a:lnTo>
                      <a:pt x="0" y="17"/>
                    </a:lnTo>
                    <a:lnTo>
                      <a:pt x="5" y="29"/>
                    </a:lnTo>
                    <a:lnTo>
                      <a:pt x="11" y="35"/>
                    </a:lnTo>
                    <a:lnTo>
                      <a:pt x="11"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476" y="620"/>
                <a:ext cx="52" cy="23"/>
              </a:xfrm>
              <a:custGeom>
                <a:avLst/>
                <a:gdLst/>
                <a:ahLst/>
                <a:cxnLst>
                  <a:cxn ang="0">
                    <a:pos x="5" y="23"/>
                  </a:cxn>
                  <a:cxn ang="0">
                    <a:pos x="35" y="17"/>
                  </a:cxn>
                  <a:cxn ang="0">
                    <a:pos x="52" y="0"/>
                  </a:cxn>
                  <a:cxn ang="0">
                    <a:pos x="23" y="6"/>
                  </a:cxn>
                  <a:cxn ang="0">
                    <a:pos x="5" y="17"/>
                  </a:cxn>
                  <a:cxn ang="0">
                    <a:pos x="0" y="23"/>
                  </a:cxn>
                  <a:cxn ang="0">
                    <a:pos x="0" y="23"/>
                  </a:cxn>
                  <a:cxn ang="0">
                    <a:pos x="5" y="23"/>
                  </a:cxn>
                </a:cxnLst>
                <a:rect l="0" t="0" r="0" b="0"/>
                <a:pathLst>
                  <a:path w="52" h="23">
                    <a:moveTo>
                      <a:pt x="5" y="23"/>
                    </a:moveTo>
                    <a:lnTo>
                      <a:pt x="35" y="17"/>
                    </a:lnTo>
                    <a:lnTo>
                      <a:pt x="52" y="0"/>
                    </a:lnTo>
                    <a:lnTo>
                      <a:pt x="23" y="6"/>
                    </a:lnTo>
                    <a:lnTo>
                      <a:pt x="5" y="17"/>
                    </a:lnTo>
                    <a:lnTo>
                      <a:pt x="0" y="23"/>
                    </a:lnTo>
                    <a:lnTo>
                      <a:pt x="0" y="23"/>
                    </a:lnTo>
                    <a:lnTo>
                      <a:pt x="5"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1279" y="637"/>
                <a:ext cx="77" cy="71"/>
              </a:xfrm>
              <a:custGeom>
                <a:avLst/>
                <a:gdLst/>
                <a:ahLst/>
                <a:cxnLst>
                  <a:cxn ang="0">
                    <a:pos x="65" y="65"/>
                  </a:cxn>
                  <a:cxn ang="0">
                    <a:pos x="71" y="53"/>
                  </a:cxn>
                  <a:cxn ang="0">
                    <a:pos x="77" y="41"/>
                  </a:cxn>
                  <a:cxn ang="0">
                    <a:pos x="71" y="12"/>
                  </a:cxn>
                  <a:cxn ang="0">
                    <a:pos x="59" y="0"/>
                  </a:cxn>
                  <a:cxn ang="0">
                    <a:pos x="30" y="0"/>
                  </a:cxn>
                  <a:cxn ang="0">
                    <a:pos x="6" y="12"/>
                  </a:cxn>
                  <a:cxn ang="0">
                    <a:pos x="0" y="18"/>
                  </a:cxn>
                  <a:cxn ang="0">
                    <a:pos x="6" y="35"/>
                  </a:cxn>
                  <a:cxn ang="0">
                    <a:pos x="18" y="53"/>
                  </a:cxn>
                  <a:cxn ang="0">
                    <a:pos x="30" y="65"/>
                  </a:cxn>
                  <a:cxn ang="0">
                    <a:pos x="41" y="71"/>
                  </a:cxn>
                  <a:cxn ang="0">
                    <a:pos x="59" y="65"/>
                  </a:cxn>
                  <a:cxn ang="0">
                    <a:pos x="65" y="65"/>
                  </a:cxn>
                </a:cxnLst>
                <a:rect l="0" t="0" r="0" b="0"/>
                <a:pathLst>
                  <a:path w="77" h="71">
                    <a:moveTo>
                      <a:pt x="65" y="65"/>
                    </a:moveTo>
                    <a:lnTo>
                      <a:pt x="71" y="53"/>
                    </a:lnTo>
                    <a:lnTo>
                      <a:pt x="77" y="41"/>
                    </a:lnTo>
                    <a:lnTo>
                      <a:pt x="71" y="12"/>
                    </a:lnTo>
                    <a:lnTo>
                      <a:pt x="59" y="0"/>
                    </a:lnTo>
                    <a:lnTo>
                      <a:pt x="30" y="0"/>
                    </a:lnTo>
                    <a:lnTo>
                      <a:pt x="6" y="12"/>
                    </a:lnTo>
                    <a:lnTo>
                      <a:pt x="0" y="18"/>
                    </a:lnTo>
                    <a:lnTo>
                      <a:pt x="6" y="35"/>
                    </a:lnTo>
                    <a:lnTo>
                      <a:pt x="18" y="53"/>
                    </a:lnTo>
                    <a:lnTo>
                      <a:pt x="30" y="65"/>
                    </a:lnTo>
                    <a:lnTo>
                      <a:pt x="41" y="71"/>
                    </a:lnTo>
                    <a:lnTo>
                      <a:pt x="59" y="65"/>
                    </a:lnTo>
                    <a:lnTo>
                      <a:pt x="65"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561" y="995"/>
                <a:ext cx="94" cy="123"/>
              </a:xfrm>
              <a:custGeom>
                <a:avLst/>
                <a:gdLst/>
                <a:ahLst/>
                <a:cxnLst>
                  <a:cxn ang="0">
                    <a:pos x="64" y="118"/>
                  </a:cxn>
                  <a:cxn ang="0">
                    <a:pos x="82" y="88"/>
                  </a:cxn>
                  <a:cxn ang="0">
                    <a:pos x="94" y="71"/>
                  </a:cxn>
                  <a:cxn ang="0">
                    <a:pos x="82" y="53"/>
                  </a:cxn>
                  <a:cxn ang="0">
                    <a:pos x="76" y="35"/>
                  </a:cxn>
                  <a:cxn ang="0">
                    <a:pos x="64" y="24"/>
                  </a:cxn>
                  <a:cxn ang="0">
                    <a:pos x="41" y="0"/>
                  </a:cxn>
                  <a:cxn ang="0">
                    <a:pos x="35" y="0"/>
                  </a:cxn>
                  <a:cxn ang="0">
                    <a:pos x="29" y="0"/>
                  </a:cxn>
                  <a:cxn ang="0">
                    <a:pos x="6" y="24"/>
                  </a:cxn>
                  <a:cxn ang="0">
                    <a:pos x="0" y="41"/>
                  </a:cxn>
                  <a:cxn ang="0">
                    <a:pos x="6" y="65"/>
                  </a:cxn>
                  <a:cxn ang="0">
                    <a:pos x="12" y="100"/>
                  </a:cxn>
                  <a:cxn ang="0">
                    <a:pos x="35" y="123"/>
                  </a:cxn>
                  <a:cxn ang="0">
                    <a:pos x="47" y="123"/>
                  </a:cxn>
                  <a:cxn ang="0">
                    <a:pos x="53" y="118"/>
                  </a:cxn>
                  <a:cxn ang="0">
                    <a:pos x="64" y="118"/>
                  </a:cxn>
                </a:cxnLst>
                <a:rect l="0" t="0" r="0" b="0"/>
                <a:pathLst>
                  <a:path w="94" h="123">
                    <a:moveTo>
                      <a:pt x="64" y="118"/>
                    </a:moveTo>
                    <a:lnTo>
                      <a:pt x="82" y="88"/>
                    </a:lnTo>
                    <a:lnTo>
                      <a:pt x="94" y="71"/>
                    </a:lnTo>
                    <a:lnTo>
                      <a:pt x="82" y="53"/>
                    </a:lnTo>
                    <a:lnTo>
                      <a:pt x="76" y="35"/>
                    </a:lnTo>
                    <a:lnTo>
                      <a:pt x="64" y="24"/>
                    </a:lnTo>
                    <a:lnTo>
                      <a:pt x="41" y="0"/>
                    </a:lnTo>
                    <a:lnTo>
                      <a:pt x="35" y="0"/>
                    </a:lnTo>
                    <a:lnTo>
                      <a:pt x="29" y="0"/>
                    </a:lnTo>
                    <a:lnTo>
                      <a:pt x="6" y="24"/>
                    </a:lnTo>
                    <a:lnTo>
                      <a:pt x="0" y="41"/>
                    </a:lnTo>
                    <a:lnTo>
                      <a:pt x="6" y="65"/>
                    </a:lnTo>
                    <a:lnTo>
                      <a:pt x="12" y="100"/>
                    </a:lnTo>
                    <a:lnTo>
                      <a:pt x="35" y="123"/>
                    </a:lnTo>
                    <a:lnTo>
                      <a:pt x="47" y="123"/>
                    </a:lnTo>
                    <a:lnTo>
                      <a:pt x="53" y="118"/>
                    </a:lnTo>
                    <a:lnTo>
                      <a:pt x="64" y="1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338" y="555"/>
                <a:ext cx="23" cy="41"/>
              </a:xfrm>
              <a:custGeom>
                <a:avLst/>
                <a:gdLst/>
                <a:ahLst/>
                <a:cxnLst>
                  <a:cxn ang="0">
                    <a:pos x="6" y="41"/>
                  </a:cxn>
                  <a:cxn ang="0">
                    <a:pos x="18" y="24"/>
                  </a:cxn>
                  <a:cxn ang="0">
                    <a:pos x="23" y="6"/>
                  </a:cxn>
                  <a:cxn ang="0">
                    <a:pos x="18" y="0"/>
                  </a:cxn>
                  <a:cxn ang="0">
                    <a:pos x="12" y="6"/>
                  </a:cxn>
                  <a:cxn ang="0">
                    <a:pos x="0" y="29"/>
                  </a:cxn>
                  <a:cxn ang="0">
                    <a:pos x="0" y="41"/>
                  </a:cxn>
                  <a:cxn ang="0">
                    <a:pos x="0" y="41"/>
                  </a:cxn>
                  <a:cxn ang="0">
                    <a:pos x="6" y="41"/>
                  </a:cxn>
                </a:cxnLst>
                <a:rect l="0" t="0" r="0" b="0"/>
                <a:pathLst>
                  <a:path w="23" h="41">
                    <a:moveTo>
                      <a:pt x="6" y="41"/>
                    </a:moveTo>
                    <a:lnTo>
                      <a:pt x="18" y="24"/>
                    </a:lnTo>
                    <a:lnTo>
                      <a:pt x="23" y="6"/>
                    </a:lnTo>
                    <a:lnTo>
                      <a:pt x="18" y="0"/>
                    </a:lnTo>
                    <a:lnTo>
                      <a:pt x="12" y="6"/>
                    </a:lnTo>
                    <a:lnTo>
                      <a:pt x="0" y="29"/>
                    </a:lnTo>
                    <a:lnTo>
                      <a:pt x="0" y="41"/>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14" y="584"/>
                <a:ext cx="12" cy="6"/>
              </a:xfrm>
              <a:custGeom>
                <a:avLst/>
                <a:gdLst/>
                <a:ahLst/>
                <a:cxnLst>
                  <a:cxn ang="0">
                    <a:pos x="6" y="6"/>
                  </a:cxn>
                  <a:cxn ang="0">
                    <a:pos x="12" y="0"/>
                  </a:cxn>
                  <a:cxn ang="0">
                    <a:pos x="0" y="6"/>
                  </a:cxn>
                  <a:cxn ang="0">
                    <a:pos x="0" y="6"/>
                  </a:cxn>
                  <a:cxn ang="0">
                    <a:pos x="6" y="6"/>
                  </a:cxn>
                </a:cxnLst>
                <a:rect l="0" t="0" r="0" b="0"/>
                <a:pathLst>
                  <a:path w="12" h="6">
                    <a:moveTo>
                      <a:pt x="6" y="6"/>
                    </a:moveTo>
                    <a:lnTo>
                      <a:pt x="12" y="0"/>
                    </a:lnTo>
                    <a:lnTo>
                      <a:pt x="0" y="6"/>
                    </a:lnTo>
                    <a:lnTo>
                      <a:pt x="0" y="6"/>
                    </a:lnTo>
                    <a:lnTo>
                      <a:pt x="6"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373" y="690"/>
                <a:ext cx="12" cy="18"/>
              </a:xfrm>
              <a:custGeom>
                <a:avLst/>
                <a:gdLst/>
                <a:ahLst/>
                <a:cxnLst>
                  <a:cxn ang="0">
                    <a:pos x="6" y="18"/>
                  </a:cxn>
                  <a:cxn ang="0">
                    <a:pos x="12" y="12"/>
                  </a:cxn>
                  <a:cxn ang="0">
                    <a:pos x="12" y="0"/>
                  </a:cxn>
                  <a:cxn ang="0">
                    <a:pos x="6" y="0"/>
                  </a:cxn>
                  <a:cxn ang="0">
                    <a:pos x="0" y="12"/>
                  </a:cxn>
                  <a:cxn ang="0">
                    <a:pos x="0" y="18"/>
                  </a:cxn>
                  <a:cxn ang="0">
                    <a:pos x="6" y="18"/>
                  </a:cxn>
                </a:cxnLst>
                <a:rect l="0" t="0" r="0" b="0"/>
                <a:pathLst>
                  <a:path w="12" h="18">
                    <a:moveTo>
                      <a:pt x="6" y="18"/>
                    </a:moveTo>
                    <a:lnTo>
                      <a:pt x="12" y="12"/>
                    </a:lnTo>
                    <a:lnTo>
                      <a:pt x="12" y="0"/>
                    </a:lnTo>
                    <a:lnTo>
                      <a:pt x="6" y="0"/>
                    </a:lnTo>
                    <a:lnTo>
                      <a:pt x="0" y="12"/>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766" y="960"/>
                <a:ext cx="59" cy="70"/>
              </a:xfrm>
              <a:custGeom>
                <a:avLst/>
                <a:gdLst/>
                <a:ahLst/>
                <a:cxnLst>
                  <a:cxn ang="0">
                    <a:pos x="30" y="70"/>
                  </a:cxn>
                  <a:cxn ang="0">
                    <a:pos x="47" y="65"/>
                  </a:cxn>
                  <a:cxn ang="0">
                    <a:pos x="53" y="59"/>
                  </a:cxn>
                  <a:cxn ang="0">
                    <a:pos x="59" y="41"/>
                  </a:cxn>
                  <a:cxn ang="0">
                    <a:pos x="53" y="23"/>
                  </a:cxn>
                  <a:cxn ang="0">
                    <a:pos x="35" y="6"/>
                  </a:cxn>
                  <a:cxn ang="0">
                    <a:pos x="30" y="0"/>
                  </a:cxn>
                  <a:cxn ang="0">
                    <a:pos x="18" y="6"/>
                  </a:cxn>
                  <a:cxn ang="0">
                    <a:pos x="0" y="29"/>
                  </a:cxn>
                  <a:cxn ang="0">
                    <a:pos x="0" y="53"/>
                  </a:cxn>
                  <a:cxn ang="0">
                    <a:pos x="18" y="70"/>
                  </a:cxn>
                  <a:cxn ang="0">
                    <a:pos x="24" y="70"/>
                  </a:cxn>
                  <a:cxn ang="0">
                    <a:pos x="30" y="70"/>
                  </a:cxn>
                </a:cxnLst>
                <a:rect l="0" t="0" r="0" b="0"/>
                <a:pathLst>
                  <a:path w="59" h="70">
                    <a:moveTo>
                      <a:pt x="30" y="70"/>
                    </a:moveTo>
                    <a:lnTo>
                      <a:pt x="47" y="65"/>
                    </a:lnTo>
                    <a:lnTo>
                      <a:pt x="53" y="59"/>
                    </a:lnTo>
                    <a:lnTo>
                      <a:pt x="59" y="41"/>
                    </a:lnTo>
                    <a:lnTo>
                      <a:pt x="53" y="23"/>
                    </a:lnTo>
                    <a:lnTo>
                      <a:pt x="35" y="6"/>
                    </a:lnTo>
                    <a:lnTo>
                      <a:pt x="30" y="0"/>
                    </a:lnTo>
                    <a:lnTo>
                      <a:pt x="18" y="6"/>
                    </a:lnTo>
                    <a:lnTo>
                      <a:pt x="0" y="29"/>
                    </a:lnTo>
                    <a:lnTo>
                      <a:pt x="0" y="53"/>
                    </a:lnTo>
                    <a:lnTo>
                      <a:pt x="18" y="70"/>
                    </a:lnTo>
                    <a:lnTo>
                      <a:pt x="24" y="70"/>
                    </a:lnTo>
                    <a:lnTo>
                      <a:pt x="30"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737" y="1113"/>
                <a:ext cx="23" cy="29"/>
              </a:xfrm>
              <a:custGeom>
                <a:avLst/>
                <a:gdLst/>
                <a:ahLst/>
                <a:cxnLst>
                  <a:cxn ang="0">
                    <a:pos x="18" y="29"/>
                  </a:cxn>
                  <a:cxn ang="0">
                    <a:pos x="23" y="17"/>
                  </a:cxn>
                  <a:cxn ang="0">
                    <a:pos x="23" y="5"/>
                  </a:cxn>
                  <a:cxn ang="0">
                    <a:pos x="12" y="0"/>
                  </a:cxn>
                  <a:cxn ang="0">
                    <a:pos x="0" y="0"/>
                  </a:cxn>
                  <a:cxn ang="0">
                    <a:pos x="0" y="11"/>
                  </a:cxn>
                  <a:cxn ang="0">
                    <a:pos x="12" y="29"/>
                  </a:cxn>
                  <a:cxn ang="0">
                    <a:pos x="18" y="29"/>
                  </a:cxn>
                </a:cxnLst>
                <a:rect l="0" t="0" r="0" b="0"/>
                <a:pathLst>
                  <a:path w="23" h="29">
                    <a:moveTo>
                      <a:pt x="18" y="29"/>
                    </a:moveTo>
                    <a:lnTo>
                      <a:pt x="23" y="17"/>
                    </a:lnTo>
                    <a:lnTo>
                      <a:pt x="23" y="5"/>
                    </a:lnTo>
                    <a:lnTo>
                      <a:pt x="12" y="0"/>
                    </a:lnTo>
                    <a:lnTo>
                      <a:pt x="0" y="0"/>
                    </a:lnTo>
                    <a:lnTo>
                      <a:pt x="0" y="11"/>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08" y="1118"/>
                <a:ext cx="17" cy="12"/>
              </a:xfrm>
              <a:custGeom>
                <a:avLst/>
                <a:gdLst/>
                <a:ahLst/>
                <a:cxnLst>
                  <a:cxn ang="0">
                    <a:pos x="11" y="12"/>
                  </a:cxn>
                  <a:cxn ang="0">
                    <a:pos x="17" y="6"/>
                  </a:cxn>
                  <a:cxn ang="0">
                    <a:pos x="11" y="0"/>
                  </a:cxn>
                  <a:cxn ang="0">
                    <a:pos x="0" y="0"/>
                  </a:cxn>
                  <a:cxn ang="0">
                    <a:pos x="0" y="6"/>
                  </a:cxn>
                  <a:cxn ang="0">
                    <a:pos x="0" y="12"/>
                  </a:cxn>
                  <a:cxn ang="0">
                    <a:pos x="0" y="12"/>
                  </a:cxn>
                  <a:cxn ang="0">
                    <a:pos x="11" y="12"/>
                  </a:cxn>
                </a:cxnLst>
                <a:rect l="0" t="0" r="0" b="0"/>
                <a:pathLst>
                  <a:path w="17" h="12">
                    <a:moveTo>
                      <a:pt x="11" y="12"/>
                    </a:moveTo>
                    <a:lnTo>
                      <a:pt x="17" y="6"/>
                    </a:lnTo>
                    <a:lnTo>
                      <a:pt x="11" y="0"/>
                    </a:lnTo>
                    <a:lnTo>
                      <a:pt x="0" y="0"/>
                    </a:lnTo>
                    <a:lnTo>
                      <a:pt x="0" y="6"/>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672" y="1113"/>
                <a:ext cx="18" cy="11"/>
              </a:xfrm>
              <a:custGeom>
                <a:avLst/>
                <a:gdLst/>
                <a:ahLst/>
                <a:cxnLst>
                  <a:cxn ang="0">
                    <a:pos x="12" y="11"/>
                  </a:cxn>
                  <a:cxn ang="0">
                    <a:pos x="18" y="11"/>
                  </a:cxn>
                  <a:cxn ang="0">
                    <a:pos x="12" y="0"/>
                  </a:cxn>
                  <a:cxn ang="0">
                    <a:pos x="0" y="5"/>
                  </a:cxn>
                  <a:cxn ang="0">
                    <a:pos x="0" y="11"/>
                  </a:cxn>
                  <a:cxn ang="0">
                    <a:pos x="12" y="11"/>
                  </a:cxn>
                </a:cxnLst>
                <a:rect l="0" t="0" r="0" b="0"/>
                <a:pathLst>
                  <a:path w="18" h="11">
                    <a:moveTo>
                      <a:pt x="12" y="11"/>
                    </a:moveTo>
                    <a:lnTo>
                      <a:pt x="18" y="11"/>
                    </a:lnTo>
                    <a:lnTo>
                      <a:pt x="12" y="0"/>
                    </a:lnTo>
                    <a:lnTo>
                      <a:pt x="0" y="5"/>
                    </a:lnTo>
                    <a:lnTo>
                      <a:pt x="0" y="11"/>
                    </a:lnTo>
                    <a:lnTo>
                      <a:pt x="12"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696" y="1148"/>
                <a:ext cx="6" cy="12"/>
              </a:xfrm>
              <a:custGeom>
                <a:avLst/>
                <a:gdLst/>
                <a:ahLst/>
                <a:cxnLst>
                  <a:cxn ang="0">
                    <a:pos x="6" y="12"/>
                  </a:cxn>
                  <a:cxn ang="0">
                    <a:pos x="6" y="6"/>
                  </a:cxn>
                  <a:cxn ang="0">
                    <a:pos x="6" y="0"/>
                  </a:cxn>
                  <a:cxn ang="0">
                    <a:pos x="0" y="6"/>
                  </a:cxn>
                  <a:cxn ang="0">
                    <a:pos x="0" y="12"/>
                  </a:cxn>
                  <a:cxn ang="0">
                    <a:pos x="6" y="12"/>
                  </a:cxn>
                </a:cxnLst>
                <a:rect l="0" t="0" r="0" b="0"/>
                <a:pathLst>
                  <a:path w="6" h="12">
                    <a:moveTo>
                      <a:pt x="6" y="12"/>
                    </a:moveTo>
                    <a:lnTo>
                      <a:pt x="6" y="6"/>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408" y="1459"/>
                <a:ext cx="135" cy="82"/>
              </a:xfrm>
              <a:custGeom>
                <a:avLst/>
                <a:gdLst/>
                <a:ahLst/>
                <a:cxnLst>
                  <a:cxn ang="0">
                    <a:pos x="112" y="64"/>
                  </a:cxn>
                  <a:cxn ang="0">
                    <a:pos x="135" y="64"/>
                  </a:cxn>
                  <a:cxn ang="0">
                    <a:pos x="135" y="58"/>
                  </a:cxn>
                  <a:cxn ang="0">
                    <a:pos x="135" y="47"/>
                  </a:cxn>
                  <a:cxn ang="0">
                    <a:pos x="124" y="35"/>
                  </a:cxn>
                  <a:cxn ang="0">
                    <a:pos x="106" y="35"/>
                  </a:cxn>
                  <a:cxn ang="0">
                    <a:pos x="88" y="17"/>
                  </a:cxn>
                  <a:cxn ang="0">
                    <a:pos x="71" y="6"/>
                  </a:cxn>
                  <a:cxn ang="0">
                    <a:pos x="59" y="0"/>
                  </a:cxn>
                  <a:cxn ang="0">
                    <a:pos x="41" y="0"/>
                  </a:cxn>
                  <a:cxn ang="0">
                    <a:pos x="12" y="6"/>
                  </a:cxn>
                  <a:cxn ang="0">
                    <a:pos x="6" y="17"/>
                  </a:cxn>
                  <a:cxn ang="0">
                    <a:pos x="0" y="29"/>
                  </a:cxn>
                  <a:cxn ang="0">
                    <a:pos x="0" y="41"/>
                  </a:cxn>
                  <a:cxn ang="0">
                    <a:pos x="6" y="47"/>
                  </a:cxn>
                  <a:cxn ang="0">
                    <a:pos x="30" y="64"/>
                  </a:cxn>
                  <a:cxn ang="0">
                    <a:pos x="36" y="70"/>
                  </a:cxn>
                  <a:cxn ang="0">
                    <a:pos x="30" y="82"/>
                  </a:cxn>
                  <a:cxn ang="0">
                    <a:pos x="36" y="82"/>
                  </a:cxn>
                  <a:cxn ang="0">
                    <a:pos x="47" y="82"/>
                  </a:cxn>
                  <a:cxn ang="0">
                    <a:pos x="59" y="76"/>
                  </a:cxn>
                  <a:cxn ang="0">
                    <a:pos x="65" y="76"/>
                  </a:cxn>
                  <a:cxn ang="0">
                    <a:pos x="106" y="64"/>
                  </a:cxn>
                  <a:cxn ang="0">
                    <a:pos x="112" y="64"/>
                  </a:cxn>
                </a:cxnLst>
                <a:rect l="0" t="0" r="0" b="0"/>
                <a:pathLst>
                  <a:path w="135" h="82">
                    <a:moveTo>
                      <a:pt x="112" y="64"/>
                    </a:moveTo>
                    <a:lnTo>
                      <a:pt x="135" y="64"/>
                    </a:lnTo>
                    <a:lnTo>
                      <a:pt x="135" y="58"/>
                    </a:lnTo>
                    <a:lnTo>
                      <a:pt x="135" y="47"/>
                    </a:lnTo>
                    <a:lnTo>
                      <a:pt x="124" y="35"/>
                    </a:lnTo>
                    <a:lnTo>
                      <a:pt x="106" y="35"/>
                    </a:lnTo>
                    <a:lnTo>
                      <a:pt x="88" y="17"/>
                    </a:lnTo>
                    <a:lnTo>
                      <a:pt x="71" y="6"/>
                    </a:lnTo>
                    <a:lnTo>
                      <a:pt x="59" y="0"/>
                    </a:lnTo>
                    <a:lnTo>
                      <a:pt x="41" y="0"/>
                    </a:lnTo>
                    <a:lnTo>
                      <a:pt x="12" y="6"/>
                    </a:lnTo>
                    <a:lnTo>
                      <a:pt x="6" y="17"/>
                    </a:lnTo>
                    <a:lnTo>
                      <a:pt x="0" y="29"/>
                    </a:lnTo>
                    <a:lnTo>
                      <a:pt x="0" y="41"/>
                    </a:lnTo>
                    <a:lnTo>
                      <a:pt x="6" y="47"/>
                    </a:lnTo>
                    <a:lnTo>
                      <a:pt x="30" y="64"/>
                    </a:lnTo>
                    <a:lnTo>
                      <a:pt x="36" y="70"/>
                    </a:lnTo>
                    <a:lnTo>
                      <a:pt x="30" y="82"/>
                    </a:lnTo>
                    <a:lnTo>
                      <a:pt x="36" y="82"/>
                    </a:lnTo>
                    <a:lnTo>
                      <a:pt x="47" y="82"/>
                    </a:lnTo>
                    <a:lnTo>
                      <a:pt x="59" y="76"/>
                    </a:lnTo>
                    <a:lnTo>
                      <a:pt x="65" y="76"/>
                    </a:lnTo>
                    <a:lnTo>
                      <a:pt x="106" y="64"/>
                    </a:lnTo>
                    <a:lnTo>
                      <a:pt x="112"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502" y="1676"/>
                <a:ext cx="94" cy="64"/>
              </a:xfrm>
              <a:custGeom>
                <a:avLst/>
                <a:gdLst/>
                <a:ahLst/>
                <a:cxnLst>
                  <a:cxn ang="0">
                    <a:pos x="59" y="64"/>
                  </a:cxn>
                  <a:cxn ang="0">
                    <a:pos x="88" y="47"/>
                  </a:cxn>
                  <a:cxn ang="0">
                    <a:pos x="94" y="35"/>
                  </a:cxn>
                  <a:cxn ang="0">
                    <a:pos x="94" y="23"/>
                  </a:cxn>
                  <a:cxn ang="0">
                    <a:pos x="77" y="6"/>
                  </a:cxn>
                  <a:cxn ang="0">
                    <a:pos x="41" y="0"/>
                  </a:cxn>
                  <a:cxn ang="0">
                    <a:pos x="18" y="6"/>
                  </a:cxn>
                  <a:cxn ang="0">
                    <a:pos x="12" y="12"/>
                  </a:cxn>
                  <a:cxn ang="0">
                    <a:pos x="6" y="17"/>
                  </a:cxn>
                  <a:cxn ang="0">
                    <a:pos x="0" y="35"/>
                  </a:cxn>
                  <a:cxn ang="0">
                    <a:pos x="6" y="41"/>
                  </a:cxn>
                  <a:cxn ang="0">
                    <a:pos x="18" y="53"/>
                  </a:cxn>
                  <a:cxn ang="0">
                    <a:pos x="35" y="64"/>
                  </a:cxn>
                  <a:cxn ang="0">
                    <a:pos x="47" y="64"/>
                  </a:cxn>
                  <a:cxn ang="0">
                    <a:pos x="59" y="64"/>
                  </a:cxn>
                </a:cxnLst>
                <a:rect l="0" t="0" r="0" b="0"/>
                <a:pathLst>
                  <a:path w="94" h="64">
                    <a:moveTo>
                      <a:pt x="59" y="64"/>
                    </a:moveTo>
                    <a:lnTo>
                      <a:pt x="88" y="47"/>
                    </a:lnTo>
                    <a:lnTo>
                      <a:pt x="94" y="35"/>
                    </a:lnTo>
                    <a:lnTo>
                      <a:pt x="94" y="23"/>
                    </a:lnTo>
                    <a:lnTo>
                      <a:pt x="77" y="6"/>
                    </a:lnTo>
                    <a:lnTo>
                      <a:pt x="41" y="0"/>
                    </a:lnTo>
                    <a:lnTo>
                      <a:pt x="18" y="6"/>
                    </a:lnTo>
                    <a:lnTo>
                      <a:pt x="12" y="12"/>
                    </a:lnTo>
                    <a:lnTo>
                      <a:pt x="6" y="17"/>
                    </a:lnTo>
                    <a:lnTo>
                      <a:pt x="0" y="35"/>
                    </a:lnTo>
                    <a:lnTo>
                      <a:pt x="6" y="41"/>
                    </a:lnTo>
                    <a:lnTo>
                      <a:pt x="18" y="53"/>
                    </a:lnTo>
                    <a:lnTo>
                      <a:pt x="35" y="64"/>
                    </a:lnTo>
                    <a:lnTo>
                      <a:pt x="47" y="64"/>
                    </a:lnTo>
                    <a:lnTo>
                      <a:pt x="59"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15" y="1523"/>
                <a:ext cx="65" cy="141"/>
              </a:xfrm>
              <a:custGeom>
                <a:avLst/>
                <a:gdLst/>
                <a:ahLst/>
                <a:cxnLst>
                  <a:cxn ang="0">
                    <a:pos x="47" y="141"/>
                  </a:cxn>
                  <a:cxn ang="0">
                    <a:pos x="59" y="124"/>
                  </a:cxn>
                  <a:cxn ang="0">
                    <a:pos x="65" y="94"/>
                  </a:cxn>
                  <a:cxn ang="0">
                    <a:pos x="65" y="71"/>
                  </a:cxn>
                  <a:cxn ang="0">
                    <a:pos x="59" y="47"/>
                  </a:cxn>
                  <a:cxn ang="0">
                    <a:pos x="47" y="36"/>
                  </a:cxn>
                  <a:cxn ang="0">
                    <a:pos x="47" y="18"/>
                  </a:cxn>
                  <a:cxn ang="0">
                    <a:pos x="30" y="0"/>
                  </a:cxn>
                  <a:cxn ang="0">
                    <a:pos x="24" y="0"/>
                  </a:cxn>
                  <a:cxn ang="0">
                    <a:pos x="18" y="0"/>
                  </a:cxn>
                  <a:cxn ang="0">
                    <a:pos x="12" y="12"/>
                  </a:cxn>
                  <a:cxn ang="0">
                    <a:pos x="0" y="30"/>
                  </a:cxn>
                  <a:cxn ang="0">
                    <a:pos x="0" y="59"/>
                  </a:cxn>
                  <a:cxn ang="0">
                    <a:pos x="0" y="88"/>
                  </a:cxn>
                  <a:cxn ang="0">
                    <a:pos x="0" y="106"/>
                  </a:cxn>
                  <a:cxn ang="0">
                    <a:pos x="0" y="124"/>
                  </a:cxn>
                  <a:cxn ang="0">
                    <a:pos x="24" y="135"/>
                  </a:cxn>
                  <a:cxn ang="0">
                    <a:pos x="30" y="141"/>
                  </a:cxn>
                  <a:cxn ang="0">
                    <a:pos x="41" y="141"/>
                  </a:cxn>
                  <a:cxn ang="0">
                    <a:pos x="47" y="141"/>
                  </a:cxn>
                </a:cxnLst>
                <a:rect l="0" t="0" r="0" b="0"/>
                <a:pathLst>
                  <a:path w="65" h="141">
                    <a:moveTo>
                      <a:pt x="47" y="141"/>
                    </a:moveTo>
                    <a:lnTo>
                      <a:pt x="59" y="124"/>
                    </a:lnTo>
                    <a:lnTo>
                      <a:pt x="65" y="94"/>
                    </a:lnTo>
                    <a:lnTo>
                      <a:pt x="65" y="71"/>
                    </a:lnTo>
                    <a:lnTo>
                      <a:pt x="59" y="47"/>
                    </a:lnTo>
                    <a:lnTo>
                      <a:pt x="47" y="36"/>
                    </a:lnTo>
                    <a:lnTo>
                      <a:pt x="47" y="18"/>
                    </a:lnTo>
                    <a:lnTo>
                      <a:pt x="30" y="0"/>
                    </a:lnTo>
                    <a:lnTo>
                      <a:pt x="24" y="0"/>
                    </a:lnTo>
                    <a:lnTo>
                      <a:pt x="18" y="0"/>
                    </a:lnTo>
                    <a:lnTo>
                      <a:pt x="12" y="12"/>
                    </a:lnTo>
                    <a:lnTo>
                      <a:pt x="0" y="30"/>
                    </a:lnTo>
                    <a:lnTo>
                      <a:pt x="0" y="59"/>
                    </a:lnTo>
                    <a:lnTo>
                      <a:pt x="0" y="88"/>
                    </a:lnTo>
                    <a:lnTo>
                      <a:pt x="0" y="106"/>
                    </a:lnTo>
                    <a:lnTo>
                      <a:pt x="0" y="124"/>
                    </a:lnTo>
                    <a:lnTo>
                      <a:pt x="24" y="135"/>
                    </a:lnTo>
                    <a:lnTo>
                      <a:pt x="30" y="141"/>
                    </a:lnTo>
                    <a:lnTo>
                      <a:pt x="41" y="141"/>
                    </a:lnTo>
                    <a:lnTo>
                      <a:pt x="47" y="1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50" y="1412"/>
                <a:ext cx="47" cy="64"/>
              </a:xfrm>
              <a:custGeom>
                <a:avLst/>
                <a:gdLst/>
                <a:ahLst/>
                <a:cxnLst>
                  <a:cxn ang="0">
                    <a:pos x="18" y="59"/>
                  </a:cxn>
                  <a:cxn ang="0">
                    <a:pos x="41" y="47"/>
                  </a:cxn>
                  <a:cxn ang="0">
                    <a:pos x="47" y="17"/>
                  </a:cxn>
                  <a:cxn ang="0">
                    <a:pos x="47" y="0"/>
                  </a:cxn>
                  <a:cxn ang="0">
                    <a:pos x="41" y="0"/>
                  </a:cxn>
                  <a:cxn ang="0">
                    <a:pos x="18" y="17"/>
                  </a:cxn>
                  <a:cxn ang="0">
                    <a:pos x="0" y="47"/>
                  </a:cxn>
                  <a:cxn ang="0">
                    <a:pos x="0" y="59"/>
                  </a:cxn>
                  <a:cxn ang="0">
                    <a:pos x="6" y="64"/>
                  </a:cxn>
                  <a:cxn ang="0">
                    <a:pos x="12" y="59"/>
                  </a:cxn>
                  <a:cxn ang="0">
                    <a:pos x="18" y="59"/>
                  </a:cxn>
                </a:cxnLst>
                <a:rect l="0" t="0" r="0" b="0"/>
                <a:pathLst>
                  <a:path w="47" h="64">
                    <a:moveTo>
                      <a:pt x="18" y="59"/>
                    </a:moveTo>
                    <a:lnTo>
                      <a:pt x="41" y="47"/>
                    </a:lnTo>
                    <a:lnTo>
                      <a:pt x="47" y="17"/>
                    </a:lnTo>
                    <a:lnTo>
                      <a:pt x="47" y="0"/>
                    </a:lnTo>
                    <a:lnTo>
                      <a:pt x="41" y="0"/>
                    </a:lnTo>
                    <a:lnTo>
                      <a:pt x="18" y="17"/>
                    </a:lnTo>
                    <a:lnTo>
                      <a:pt x="0" y="47"/>
                    </a:lnTo>
                    <a:lnTo>
                      <a:pt x="0" y="59"/>
                    </a:lnTo>
                    <a:lnTo>
                      <a:pt x="6" y="64"/>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87" y="1429"/>
                <a:ext cx="176" cy="77"/>
              </a:xfrm>
              <a:custGeom>
                <a:avLst/>
                <a:gdLst/>
                <a:ahLst/>
                <a:cxnLst>
                  <a:cxn ang="0">
                    <a:pos x="129" y="65"/>
                  </a:cxn>
                  <a:cxn ang="0">
                    <a:pos x="146" y="47"/>
                  </a:cxn>
                  <a:cxn ang="0">
                    <a:pos x="152" y="36"/>
                  </a:cxn>
                  <a:cxn ang="0">
                    <a:pos x="164" y="36"/>
                  </a:cxn>
                  <a:cxn ang="0">
                    <a:pos x="176" y="12"/>
                  </a:cxn>
                  <a:cxn ang="0">
                    <a:pos x="158" y="0"/>
                  </a:cxn>
                  <a:cxn ang="0">
                    <a:pos x="152" y="0"/>
                  </a:cxn>
                  <a:cxn ang="0">
                    <a:pos x="129" y="6"/>
                  </a:cxn>
                  <a:cxn ang="0">
                    <a:pos x="117" y="6"/>
                  </a:cxn>
                  <a:cxn ang="0">
                    <a:pos x="99" y="6"/>
                  </a:cxn>
                  <a:cxn ang="0">
                    <a:pos x="93" y="12"/>
                  </a:cxn>
                  <a:cxn ang="0">
                    <a:pos x="88" y="18"/>
                  </a:cxn>
                  <a:cxn ang="0">
                    <a:pos x="82" y="12"/>
                  </a:cxn>
                  <a:cxn ang="0">
                    <a:pos x="64" y="6"/>
                  </a:cxn>
                  <a:cxn ang="0">
                    <a:pos x="29" y="6"/>
                  </a:cxn>
                  <a:cxn ang="0">
                    <a:pos x="5" y="18"/>
                  </a:cxn>
                  <a:cxn ang="0">
                    <a:pos x="0" y="42"/>
                  </a:cxn>
                  <a:cxn ang="0">
                    <a:pos x="5" y="65"/>
                  </a:cxn>
                  <a:cxn ang="0">
                    <a:pos x="29" y="77"/>
                  </a:cxn>
                  <a:cxn ang="0">
                    <a:pos x="52" y="77"/>
                  </a:cxn>
                  <a:cxn ang="0">
                    <a:pos x="70" y="71"/>
                  </a:cxn>
                  <a:cxn ang="0">
                    <a:pos x="93" y="47"/>
                  </a:cxn>
                  <a:cxn ang="0">
                    <a:pos x="99" y="47"/>
                  </a:cxn>
                  <a:cxn ang="0">
                    <a:pos x="111" y="59"/>
                  </a:cxn>
                  <a:cxn ang="0">
                    <a:pos x="117" y="65"/>
                  </a:cxn>
                  <a:cxn ang="0">
                    <a:pos x="123" y="65"/>
                  </a:cxn>
                  <a:cxn ang="0">
                    <a:pos x="129" y="65"/>
                  </a:cxn>
                </a:cxnLst>
                <a:rect l="0" t="0" r="0" b="0"/>
                <a:pathLst>
                  <a:path w="176" h="77">
                    <a:moveTo>
                      <a:pt x="129" y="65"/>
                    </a:moveTo>
                    <a:lnTo>
                      <a:pt x="146" y="47"/>
                    </a:lnTo>
                    <a:lnTo>
                      <a:pt x="152" y="36"/>
                    </a:lnTo>
                    <a:lnTo>
                      <a:pt x="164" y="36"/>
                    </a:lnTo>
                    <a:lnTo>
                      <a:pt x="176" y="12"/>
                    </a:lnTo>
                    <a:lnTo>
                      <a:pt x="158" y="0"/>
                    </a:lnTo>
                    <a:lnTo>
                      <a:pt x="152" y="0"/>
                    </a:lnTo>
                    <a:lnTo>
                      <a:pt x="129" y="6"/>
                    </a:lnTo>
                    <a:lnTo>
                      <a:pt x="117" y="6"/>
                    </a:lnTo>
                    <a:lnTo>
                      <a:pt x="99" y="6"/>
                    </a:lnTo>
                    <a:lnTo>
                      <a:pt x="93" y="12"/>
                    </a:lnTo>
                    <a:lnTo>
                      <a:pt x="88" y="18"/>
                    </a:lnTo>
                    <a:lnTo>
                      <a:pt x="82" y="12"/>
                    </a:lnTo>
                    <a:lnTo>
                      <a:pt x="64" y="6"/>
                    </a:lnTo>
                    <a:lnTo>
                      <a:pt x="29" y="6"/>
                    </a:lnTo>
                    <a:lnTo>
                      <a:pt x="5" y="18"/>
                    </a:lnTo>
                    <a:lnTo>
                      <a:pt x="0" y="42"/>
                    </a:lnTo>
                    <a:lnTo>
                      <a:pt x="5" y="65"/>
                    </a:lnTo>
                    <a:lnTo>
                      <a:pt x="29" y="77"/>
                    </a:lnTo>
                    <a:lnTo>
                      <a:pt x="52" y="77"/>
                    </a:lnTo>
                    <a:lnTo>
                      <a:pt x="70" y="71"/>
                    </a:lnTo>
                    <a:lnTo>
                      <a:pt x="93" y="47"/>
                    </a:lnTo>
                    <a:lnTo>
                      <a:pt x="99" y="47"/>
                    </a:lnTo>
                    <a:lnTo>
                      <a:pt x="111" y="59"/>
                    </a:lnTo>
                    <a:lnTo>
                      <a:pt x="117" y="65"/>
                    </a:lnTo>
                    <a:lnTo>
                      <a:pt x="123" y="65"/>
                    </a:lnTo>
                    <a:lnTo>
                      <a:pt x="129"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75" y="2122"/>
                <a:ext cx="100" cy="94"/>
              </a:xfrm>
              <a:custGeom>
                <a:avLst/>
                <a:gdLst/>
                <a:ahLst/>
                <a:cxnLst>
                  <a:cxn ang="0">
                    <a:pos x="82" y="76"/>
                  </a:cxn>
                  <a:cxn ang="0">
                    <a:pos x="100" y="47"/>
                  </a:cxn>
                  <a:cxn ang="0">
                    <a:pos x="100" y="29"/>
                  </a:cxn>
                  <a:cxn ang="0">
                    <a:pos x="82" y="12"/>
                  </a:cxn>
                  <a:cxn ang="0">
                    <a:pos x="53" y="0"/>
                  </a:cxn>
                  <a:cxn ang="0">
                    <a:pos x="35" y="0"/>
                  </a:cxn>
                  <a:cxn ang="0">
                    <a:pos x="17" y="6"/>
                  </a:cxn>
                  <a:cxn ang="0">
                    <a:pos x="6" y="12"/>
                  </a:cxn>
                  <a:cxn ang="0">
                    <a:pos x="0" y="35"/>
                  </a:cxn>
                  <a:cxn ang="0">
                    <a:pos x="0" y="47"/>
                  </a:cxn>
                  <a:cxn ang="0">
                    <a:pos x="6" y="64"/>
                  </a:cxn>
                  <a:cxn ang="0">
                    <a:pos x="29" y="82"/>
                  </a:cxn>
                  <a:cxn ang="0">
                    <a:pos x="53" y="94"/>
                  </a:cxn>
                  <a:cxn ang="0">
                    <a:pos x="70" y="94"/>
                  </a:cxn>
                  <a:cxn ang="0">
                    <a:pos x="76" y="76"/>
                  </a:cxn>
                  <a:cxn ang="0">
                    <a:pos x="82" y="76"/>
                  </a:cxn>
                </a:cxnLst>
                <a:rect l="0" t="0" r="0" b="0"/>
                <a:pathLst>
                  <a:path w="100" h="94">
                    <a:moveTo>
                      <a:pt x="82" y="76"/>
                    </a:moveTo>
                    <a:lnTo>
                      <a:pt x="100" y="47"/>
                    </a:lnTo>
                    <a:lnTo>
                      <a:pt x="100" y="29"/>
                    </a:lnTo>
                    <a:lnTo>
                      <a:pt x="82" y="12"/>
                    </a:lnTo>
                    <a:lnTo>
                      <a:pt x="53" y="0"/>
                    </a:lnTo>
                    <a:lnTo>
                      <a:pt x="35" y="0"/>
                    </a:lnTo>
                    <a:lnTo>
                      <a:pt x="17" y="6"/>
                    </a:lnTo>
                    <a:lnTo>
                      <a:pt x="6" y="12"/>
                    </a:lnTo>
                    <a:lnTo>
                      <a:pt x="0" y="35"/>
                    </a:lnTo>
                    <a:lnTo>
                      <a:pt x="0" y="47"/>
                    </a:lnTo>
                    <a:lnTo>
                      <a:pt x="6" y="64"/>
                    </a:lnTo>
                    <a:lnTo>
                      <a:pt x="29" y="82"/>
                    </a:lnTo>
                    <a:lnTo>
                      <a:pt x="53" y="94"/>
                    </a:lnTo>
                    <a:lnTo>
                      <a:pt x="70" y="94"/>
                    </a:lnTo>
                    <a:lnTo>
                      <a:pt x="76" y="76"/>
                    </a:lnTo>
                    <a:lnTo>
                      <a:pt x="82"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57" y="2292"/>
                <a:ext cx="106" cy="129"/>
              </a:xfrm>
              <a:custGeom>
                <a:avLst/>
                <a:gdLst/>
                <a:ahLst/>
                <a:cxnLst>
                  <a:cxn ang="0">
                    <a:pos x="82" y="129"/>
                  </a:cxn>
                  <a:cxn ang="0">
                    <a:pos x="88" y="117"/>
                  </a:cxn>
                  <a:cxn ang="0">
                    <a:pos x="88" y="94"/>
                  </a:cxn>
                  <a:cxn ang="0">
                    <a:pos x="106" y="76"/>
                  </a:cxn>
                  <a:cxn ang="0">
                    <a:pos x="106" y="59"/>
                  </a:cxn>
                  <a:cxn ang="0">
                    <a:pos x="106" y="35"/>
                  </a:cxn>
                  <a:cxn ang="0">
                    <a:pos x="88" y="24"/>
                  </a:cxn>
                  <a:cxn ang="0">
                    <a:pos x="76" y="6"/>
                  </a:cxn>
                  <a:cxn ang="0">
                    <a:pos x="53" y="0"/>
                  </a:cxn>
                  <a:cxn ang="0">
                    <a:pos x="41" y="0"/>
                  </a:cxn>
                  <a:cxn ang="0">
                    <a:pos x="23" y="6"/>
                  </a:cxn>
                  <a:cxn ang="0">
                    <a:pos x="12" y="24"/>
                  </a:cxn>
                  <a:cxn ang="0">
                    <a:pos x="0" y="47"/>
                  </a:cxn>
                  <a:cxn ang="0">
                    <a:pos x="0" y="65"/>
                  </a:cxn>
                  <a:cxn ang="0">
                    <a:pos x="12" y="88"/>
                  </a:cxn>
                  <a:cxn ang="0">
                    <a:pos x="18" y="94"/>
                  </a:cxn>
                  <a:cxn ang="0">
                    <a:pos x="29" y="112"/>
                  </a:cxn>
                  <a:cxn ang="0">
                    <a:pos x="47" y="117"/>
                  </a:cxn>
                  <a:cxn ang="0">
                    <a:pos x="53" y="123"/>
                  </a:cxn>
                  <a:cxn ang="0">
                    <a:pos x="64" y="129"/>
                  </a:cxn>
                  <a:cxn ang="0">
                    <a:pos x="76" y="129"/>
                  </a:cxn>
                  <a:cxn ang="0">
                    <a:pos x="82" y="129"/>
                  </a:cxn>
                </a:cxnLst>
                <a:rect l="0" t="0" r="0" b="0"/>
                <a:pathLst>
                  <a:path w="106" h="129">
                    <a:moveTo>
                      <a:pt x="82" y="129"/>
                    </a:moveTo>
                    <a:lnTo>
                      <a:pt x="88" y="117"/>
                    </a:lnTo>
                    <a:lnTo>
                      <a:pt x="88" y="94"/>
                    </a:lnTo>
                    <a:lnTo>
                      <a:pt x="106" y="76"/>
                    </a:lnTo>
                    <a:lnTo>
                      <a:pt x="106" y="59"/>
                    </a:lnTo>
                    <a:lnTo>
                      <a:pt x="106" y="35"/>
                    </a:lnTo>
                    <a:lnTo>
                      <a:pt x="88" y="24"/>
                    </a:lnTo>
                    <a:lnTo>
                      <a:pt x="76" y="6"/>
                    </a:lnTo>
                    <a:lnTo>
                      <a:pt x="53" y="0"/>
                    </a:lnTo>
                    <a:lnTo>
                      <a:pt x="41" y="0"/>
                    </a:lnTo>
                    <a:lnTo>
                      <a:pt x="23" y="6"/>
                    </a:lnTo>
                    <a:lnTo>
                      <a:pt x="12" y="24"/>
                    </a:lnTo>
                    <a:lnTo>
                      <a:pt x="0" y="47"/>
                    </a:lnTo>
                    <a:lnTo>
                      <a:pt x="0" y="65"/>
                    </a:lnTo>
                    <a:lnTo>
                      <a:pt x="12" y="88"/>
                    </a:lnTo>
                    <a:lnTo>
                      <a:pt x="18" y="94"/>
                    </a:lnTo>
                    <a:lnTo>
                      <a:pt x="29" y="112"/>
                    </a:lnTo>
                    <a:lnTo>
                      <a:pt x="47" y="117"/>
                    </a:lnTo>
                    <a:lnTo>
                      <a:pt x="53" y="123"/>
                    </a:lnTo>
                    <a:lnTo>
                      <a:pt x="64" y="129"/>
                    </a:lnTo>
                    <a:lnTo>
                      <a:pt x="76" y="129"/>
                    </a:lnTo>
                    <a:lnTo>
                      <a:pt x="82"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916" y="2450"/>
                <a:ext cx="88" cy="77"/>
              </a:xfrm>
              <a:custGeom>
                <a:avLst/>
                <a:gdLst/>
                <a:ahLst/>
                <a:cxnLst>
                  <a:cxn ang="0">
                    <a:pos x="88" y="30"/>
                  </a:cxn>
                  <a:cxn ang="0">
                    <a:pos x="82" y="24"/>
                  </a:cxn>
                  <a:cxn ang="0">
                    <a:pos x="70" y="6"/>
                  </a:cxn>
                  <a:cxn ang="0">
                    <a:pos x="47" y="0"/>
                  </a:cxn>
                  <a:cxn ang="0">
                    <a:pos x="23" y="0"/>
                  </a:cxn>
                  <a:cxn ang="0">
                    <a:pos x="5" y="6"/>
                  </a:cxn>
                  <a:cxn ang="0">
                    <a:pos x="0" y="30"/>
                  </a:cxn>
                  <a:cxn ang="0">
                    <a:pos x="0" y="47"/>
                  </a:cxn>
                  <a:cxn ang="0">
                    <a:pos x="5" y="59"/>
                  </a:cxn>
                  <a:cxn ang="0">
                    <a:pos x="29" y="77"/>
                  </a:cxn>
                  <a:cxn ang="0">
                    <a:pos x="52" y="77"/>
                  </a:cxn>
                  <a:cxn ang="0">
                    <a:pos x="82" y="59"/>
                  </a:cxn>
                  <a:cxn ang="0">
                    <a:pos x="88" y="47"/>
                  </a:cxn>
                  <a:cxn ang="0">
                    <a:pos x="88" y="36"/>
                  </a:cxn>
                  <a:cxn ang="0">
                    <a:pos x="88" y="30"/>
                  </a:cxn>
                </a:cxnLst>
                <a:rect l="0" t="0" r="0" b="0"/>
                <a:pathLst>
                  <a:path w="88" h="77">
                    <a:moveTo>
                      <a:pt x="88" y="30"/>
                    </a:moveTo>
                    <a:lnTo>
                      <a:pt x="82" y="24"/>
                    </a:lnTo>
                    <a:lnTo>
                      <a:pt x="70" y="6"/>
                    </a:lnTo>
                    <a:lnTo>
                      <a:pt x="47" y="0"/>
                    </a:lnTo>
                    <a:lnTo>
                      <a:pt x="23" y="0"/>
                    </a:lnTo>
                    <a:lnTo>
                      <a:pt x="5" y="6"/>
                    </a:lnTo>
                    <a:lnTo>
                      <a:pt x="0" y="30"/>
                    </a:lnTo>
                    <a:lnTo>
                      <a:pt x="0" y="47"/>
                    </a:lnTo>
                    <a:lnTo>
                      <a:pt x="5" y="59"/>
                    </a:lnTo>
                    <a:lnTo>
                      <a:pt x="29" y="77"/>
                    </a:lnTo>
                    <a:lnTo>
                      <a:pt x="52" y="77"/>
                    </a:lnTo>
                    <a:lnTo>
                      <a:pt x="82" y="59"/>
                    </a:lnTo>
                    <a:lnTo>
                      <a:pt x="88" y="47"/>
                    </a:lnTo>
                    <a:lnTo>
                      <a:pt x="88" y="36"/>
                    </a:lnTo>
                    <a:lnTo>
                      <a:pt x="8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1004" y="2233"/>
                <a:ext cx="58" cy="59"/>
              </a:xfrm>
              <a:custGeom>
                <a:avLst/>
                <a:gdLst/>
                <a:ahLst/>
                <a:cxnLst>
                  <a:cxn ang="0">
                    <a:pos x="35" y="59"/>
                  </a:cxn>
                  <a:cxn ang="0">
                    <a:pos x="52" y="53"/>
                  </a:cxn>
                  <a:cxn ang="0">
                    <a:pos x="58" y="47"/>
                  </a:cxn>
                  <a:cxn ang="0">
                    <a:pos x="52" y="24"/>
                  </a:cxn>
                  <a:cxn ang="0">
                    <a:pos x="35" y="0"/>
                  </a:cxn>
                  <a:cxn ang="0">
                    <a:pos x="29" y="0"/>
                  </a:cxn>
                  <a:cxn ang="0">
                    <a:pos x="23" y="0"/>
                  </a:cxn>
                  <a:cxn ang="0">
                    <a:pos x="0" y="24"/>
                  </a:cxn>
                  <a:cxn ang="0">
                    <a:pos x="0" y="30"/>
                  </a:cxn>
                  <a:cxn ang="0">
                    <a:pos x="0" y="47"/>
                  </a:cxn>
                  <a:cxn ang="0">
                    <a:pos x="23" y="59"/>
                  </a:cxn>
                  <a:cxn ang="0">
                    <a:pos x="29" y="59"/>
                  </a:cxn>
                  <a:cxn ang="0">
                    <a:pos x="35" y="59"/>
                  </a:cxn>
                </a:cxnLst>
                <a:rect l="0" t="0" r="0" b="0"/>
                <a:pathLst>
                  <a:path w="58" h="59">
                    <a:moveTo>
                      <a:pt x="35" y="59"/>
                    </a:moveTo>
                    <a:lnTo>
                      <a:pt x="52" y="53"/>
                    </a:lnTo>
                    <a:lnTo>
                      <a:pt x="58" y="47"/>
                    </a:lnTo>
                    <a:lnTo>
                      <a:pt x="52" y="24"/>
                    </a:lnTo>
                    <a:lnTo>
                      <a:pt x="35" y="0"/>
                    </a:lnTo>
                    <a:lnTo>
                      <a:pt x="29" y="0"/>
                    </a:lnTo>
                    <a:lnTo>
                      <a:pt x="23" y="0"/>
                    </a:lnTo>
                    <a:lnTo>
                      <a:pt x="0" y="24"/>
                    </a:lnTo>
                    <a:lnTo>
                      <a:pt x="0" y="30"/>
                    </a:lnTo>
                    <a:lnTo>
                      <a:pt x="0" y="47"/>
                    </a:lnTo>
                    <a:lnTo>
                      <a:pt x="23"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99" y="2216"/>
                <a:ext cx="64" cy="76"/>
              </a:xfrm>
              <a:custGeom>
                <a:avLst/>
                <a:gdLst/>
                <a:ahLst/>
                <a:cxnLst>
                  <a:cxn ang="0">
                    <a:pos x="58" y="76"/>
                  </a:cxn>
                  <a:cxn ang="0">
                    <a:pos x="64" y="70"/>
                  </a:cxn>
                  <a:cxn ang="0">
                    <a:pos x="64" y="58"/>
                  </a:cxn>
                  <a:cxn ang="0">
                    <a:pos x="58" y="47"/>
                  </a:cxn>
                  <a:cxn ang="0">
                    <a:pos x="52" y="41"/>
                  </a:cxn>
                  <a:cxn ang="0">
                    <a:pos x="46" y="35"/>
                  </a:cxn>
                  <a:cxn ang="0">
                    <a:pos x="46" y="17"/>
                  </a:cxn>
                  <a:cxn ang="0">
                    <a:pos x="35" y="6"/>
                  </a:cxn>
                  <a:cxn ang="0">
                    <a:pos x="23" y="0"/>
                  </a:cxn>
                  <a:cxn ang="0">
                    <a:pos x="0" y="6"/>
                  </a:cxn>
                  <a:cxn ang="0">
                    <a:pos x="0" y="11"/>
                  </a:cxn>
                  <a:cxn ang="0">
                    <a:pos x="0" y="29"/>
                  </a:cxn>
                  <a:cxn ang="0">
                    <a:pos x="11" y="41"/>
                  </a:cxn>
                  <a:cxn ang="0">
                    <a:pos x="23" y="47"/>
                  </a:cxn>
                  <a:cxn ang="0">
                    <a:pos x="29" y="47"/>
                  </a:cxn>
                  <a:cxn ang="0">
                    <a:pos x="35" y="58"/>
                  </a:cxn>
                  <a:cxn ang="0">
                    <a:pos x="46" y="70"/>
                  </a:cxn>
                  <a:cxn ang="0">
                    <a:pos x="52" y="76"/>
                  </a:cxn>
                  <a:cxn ang="0">
                    <a:pos x="58" y="76"/>
                  </a:cxn>
                </a:cxnLst>
                <a:rect l="0" t="0" r="0" b="0"/>
                <a:pathLst>
                  <a:path w="64" h="76">
                    <a:moveTo>
                      <a:pt x="58" y="76"/>
                    </a:moveTo>
                    <a:lnTo>
                      <a:pt x="64" y="70"/>
                    </a:lnTo>
                    <a:lnTo>
                      <a:pt x="64" y="58"/>
                    </a:lnTo>
                    <a:lnTo>
                      <a:pt x="58" y="47"/>
                    </a:lnTo>
                    <a:lnTo>
                      <a:pt x="52" y="41"/>
                    </a:lnTo>
                    <a:lnTo>
                      <a:pt x="46" y="35"/>
                    </a:lnTo>
                    <a:lnTo>
                      <a:pt x="46" y="17"/>
                    </a:lnTo>
                    <a:lnTo>
                      <a:pt x="35" y="6"/>
                    </a:lnTo>
                    <a:lnTo>
                      <a:pt x="23" y="0"/>
                    </a:lnTo>
                    <a:lnTo>
                      <a:pt x="0" y="6"/>
                    </a:lnTo>
                    <a:lnTo>
                      <a:pt x="0" y="11"/>
                    </a:lnTo>
                    <a:lnTo>
                      <a:pt x="0" y="29"/>
                    </a:lnTo>
                    <a:lnTo>
                      <a:pt x="11" y="41"/>
                    </a:lnTo>
                    <a:lnTo>
                      <a:pt x="23" y="47"/>
                    </a:lnTo>
                    <a:lnTo>
                      <a:pt x="29" y="47"/>
                    </a:lnTo>
                    <a:lnTo>
                      <a:pt x="35" y="58"/>
                    </a:lnTo>
                    <a:lnTo>
                      <a:pt x="46" y="70"/>
                    </a:lnTo>
                    <a:lnTo>
                      <a:pt x="52" y="76"/>
                    </a:lnTo>
                    <a:lnTo>
                      <a:pt x="58"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1279" y="2251"/>
                <a:ext cx="65" cy="76"/>
              </a:xfrm>
              <a:custGeom>
                <a:avLst/>
                <a:gdLst/>
                <a:ahLst/>
                <a:cxnLst>
                  <a:cxn ang="0">
                    <a:pos x="36" y="76"/>
                  </a:cxn>
                  <a:cxn ang="0">
                    <a:pos x="41" y="70"/>
                  </a:cxn>
                  <a:cxn ang="0">
                    <a:pos x="59" y="65"/>
                  </a:cxn>
                  <a:cxn ang="0">
                    <a:pos x="65" y="47"/>
                  </a:cxn>
                  <a:cxn ang="0">
                    <a:pos x="65" y="29"/>
                  </a:cxn>
                  <a:cxn ang="0">
                    <a:pos x="59" y="12"/>
                  </a:cxn>
                  <a:cxn ang="0">
                    <a:pos x="41" y="6"/>
                  </a:cxn>
                  <a:cxn ang="0">
                    <a:pos x="18" y="0"/>
                  </a:cxn>
                  <a:cxn ang="0">
                    <a:pos x="6" y="12"/>
                  </a:cxn>
                  <a:cxn ang="0">
                    <a:pos x="0" y="29"/>
                  </a:cxn>
                  <a:cxn ang="0">
                    <a:pos x="0" y="41"/>
                  </a:cxn>
                  <a:cxn ang="0">
                    <a:pos x="12" y="70"/>
                  </a:cxn>
                  <a:cxn ang="0">
                    <a:pos x="30" y="76"/>
                  </a:cxn>
                  <a:cxn ang="0">
                    <a:pos x="36" y="76"/>
                  </a:cxn>
                </a:cxnLst>
                <a:rect l="0" t="0" r="0" b="0"/>
                <a:pathLst>
                  <a:path w="65" h="76">
                    <a:moveTo>
                      <a:pt x="36" y="76"/>
                    </a:moveTo>
                    <a:lnTo>
                      <a:pt x="41" y="70"/>
                    </a:lnTo>
                    <a:lnTo>
                      <a:pt x="59" y="65"/>
                    </a:lnTo>
                    <a:lnTo>
                      <a:pt x="65" y="47"/>
                    </a:lnTo>
                    <a:lnTo>
                      <a:pt x="65" y="29"/>
                    </a:lnTo>
                    <a:lnTo>
                      <a:pt x="59" y="12"/>
                    </a:lnTo>
                    <a:lnTo>
                      <a:pt x="41" y="6"/>
                    </a:lnTo>
                    <a:lnTo>
                      <a:pt x="18" y="0"/>
                    </a:lnTo>
                    <a:lnTo>
                      <a:pt x="6" y="12"/>
                    </a:lnTo>
                    <a:lnTo>
                      <a:pt x="0" y="29"/>
                    </a:lnTo>
                    <a:lnTo>
                      <a:pt x="0" y="41"/>
                    </a:lnTo>
                    <a:lnTo>
                      <a:pt x="12" y="70"/>
                    </a:lnTo>
                    <a:lnTo>
                      <a:pt x="30" y="76"/>
                    </a:lnTo>
                    <a:lnTo>
                      <a:pt x="36"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1403" y="2087"/>
                <a:ext cx="117" cy="105"/>
              </a:xfrm>
              <a:custGeom>
                <a:avLst/>
                <a:gdLst/>
                <a:ahLst/>
                <a:cxnLst>
                  <a:cxn ang="0">
                    <a:pos x="70" y="105"/>
                  </a:cxn>
                  <a:cxn ang="0">
                    <a:pos x="99" y="76"/>
                  </a:cxn>
                  <a:cxn ang="0">
                    <a:pos x="111" y="64"/>
                  </a:cxn>
                  <a:cxn ang="0">
                    <a:pos x="117" y="41"/>
                  </a:cxn>
                  <a:cxn ang="0">
                    <a:pos x="111" y="29"/>
                  </a:cxn>
                  <a:cxn ang="0">
                    <a:pos x="105" y="11"/>
                  </a:cxn>
                  <a:cxn ang="0">
                    <a:pos x="93" y="6"/>
                  </a:cxn>
                  <a:cxn ang="0">
                    <a:pos x="70" y="0"/>
                  </a:cxn>
                  <a:cxn ang="0">
                    <a:pos x="41" y="6"/>
                  </a:cxn>
                  <a:cxn ang="0">
                    <a:pos x="11" y="17"/>
                  </a:cxn>
                  <a:cxn ang="0">
                    <a:pos x="0" y="41"/>
                  </a:cxn>
                  <a:cxn ang="0">
                    <a:pos x="0" y="52"/>
                  </a:cxn>
                  <a:cxn ang="0">
                    <a:pos x="5" y="82"/>
                  </a:cxn>
                  <a:cxn ang="0">
                    <a:pos x="23" y="99"/>
                  </a:cxn>
                  <a:cxn ang="0">
                    <a:pos x="52" y="105"/>
                  </a:cxn>
                  <a:cxn ang="0">
                    <a:pos x="64" y="105"/>
                  </a:cxn>
                  <a:cxn ang="0">
                    <a:pos x="70" y="105"/>
                  </a:cxn>
                </a:cxnLst>
                <a:rect l="0" t="0" r="0" b="0"/>
                <a:pathLst>
                  <a:path w="117" h="105">
                    <a:moveTo>
                      <a:pt x="70" y="105"/>
                    </a:moveTo>
                    <a:lnTo>
                      <a:pt x="99" y="76"/>
                    </a:lnTo>
                    <a:lnTo>
                      <a:pt x="111" y="64"/>
                    </a:lnTo>
                    <a:lnTo>
                      <a:pt x="117" y="41"/>
                    </a:lnTo>
                    <a:lnTo>
                      <a:pt x="111" y="29"/>
                    </a:lnTo>
                    <a:lnTo>
                      <a:pt x="105" y="11"/>
                    </a:lnTo>
                    <a:lnTo>
                      <a:pt x="93" y="6"/>
                    </a:lnTo>
                    <a:lnTo>
                      <a:pt x="70" y="0"/>
                    </a:lnTo>
                    <a:lnTo>
                      <a:pt x="41" y="6"/>
                    </a:lnTo>
                    <a:lnTo>
                      <a:pt x="11" y="17"/>
                    </a:lnTo>
                    <a:lnTo>
                      <a:pt x="0" y="41"/>
                    </a:lnTo>
                    <a:lnTo>
                      <a:pt x="0" y="52"/>
                    </a:lnTo>
                    <a:lnTo>
                      <a:pt x="5" y="82"/>
                    </a:lnTo>
                    <a:lnTo>
                      <a:pt x="23" y="99"/>
                    </a:lnTo>
                    <a:lnTo>
                      <a:pt x="52" y="105"/>
                    </a:lnTo>
                    <a:lnTo>
                      <a:pt x="64" y="105"/>
                    </a:lnTo>
                    <a:lnTo>
                      <a:pt x="70"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1590" y="1834"/>
                <a:ext cx="921" cy="335"/>
              </a:xfrm>
              <a:custGeom>
                <a:avLst/>
                <a:gdLst/>
                <a:ahLst/>
                <a:cxnLst>
                  <a:cxn ang="0">
                    <a:pos x="94" y="288"/>
                  </a:cxn>
                  <a:cxn ang="0">
                    <a:pos x="65" y="305"/>
                  </a:cxn>
                  <a:cxn ang="0">
                    <a:pos x="12" y="305"/>
                  </a:cxn>
                  <a:cxn ang="0">
                    <a:pos x="0" y="264"/>
                  </a:cxn>
                  <a:cxn ang="0">
                    <a:pos x="12" y="235"/>
                  </a:cxn>
                  <a:cxn ang="0">
                    <a:pos x="35" y="200"/>
                  </a:cxn>
                  <a:cxn ang="0">
                    <a:pos x="65" y="212"/>
                  </a:cxn>
                  <a:cxn ang="0">
                    <a:pos x="94" y="212"/>
                  </a:cxn>
                  <a:cxn ang="0">
                    <a:pos x="118" y="229"/>
                  </a:cxn>
                  <a:cxn ang="0">
                    <a:pos x="165" y="194"/>
                  </a:cxn>
                  <a:cxn ang="0">
                    <a:pos x="211" y="194"/>
                  </a:cxn>
                  <a:cxn ang="0">
                    <a:pos x="258" y="170"/>
                  </a:cxn>
                  <a:cxn ang="0">
                    <a:pos x="299" y="141"/>
                  </a:cxn>
                  <a:cxn ang="0">
                    <a:pos x="335" y="141"/>
                  </a:cxn>
                  <a:cxn ang="0">
                    <a:pos x="423" y="118"/>
                  </a:cxn>
                  <a:cxn ang="0">
                    <a:pos x="569" y="71"/>
                  </a:cxn>
                  <a:cxn ang="0">
                    <a:pos x="651" y="47"/>
                  </a:cxn>
                  <a:cxn ang="0">
                    <a:pos x="734" y="41"/>
                  </a:cxn>
                  <a:cxn ang="0">
                    <a:pos x="792" y="12"/>
                  </a:cxn>
                  <a:cxn ang="0">
                    <a:pos x="833" y="18"/>
                  </a:cxn>
                  <a:cxn ang="0">
                    <a:pos x="880" y="6"/>
                  </a:cxn>
                  <a:cxn ang="0">
                    <a:pos x="915" y="12"/>
                  </a:cxn>
                  <a:cxn ang="0">
                    <a:pos x="915" y="18"/>
                  </a:cxn>
                  <a:cxn ang="0">
                    <a:pos x="869" y="36"/>
                  </a:cxn>
                  <a:cxn ang="0">
                    <a:pos x="851" y="41"/>
                  </a:cxn>
                  <a:cxn ang="0">
                    <a:pos x="839" y="53"/>
                  </a:cxn>
                  <a:cxn ang="0">
                    <a:pos x="827" y="41"/>
                  </a:cxn>
                  <a:cxn ang="0">
                    <a:pos x="792" y="47"/>
                  </a:cxn>
                  <a:cxn ang="0">
                    <a:pos x="775" y="65"/>
                  </a:cxn>
                  <a:cxn ang="0">
                    <a:pos x="716" y="65"/>
                  </a:cxn>
                  <a:cxn ang="0">
                    <a:pos x="599" y="106"/>
                  </a:cxn>
                  <a:cxn ang="0">
                    <a:pos x="558" y="112"/>
                  </a:cxn>
                  <a:cxn ang="0">
                    <a:pos x="569" y="129"/>
                  </a:cxn>
                  <a:cxn ang="0">
                    <a:pos x="605" y="165"/>
                  </a:cxn>
                  <a:cxn ang="0">
                    <a:pos x="587" y="194"/>
                  </a:cxn>
                  <a:cxn ang="0">
                    <a:pos x="540" y="223"/>
                  </a:cxn>
                  <a:cxn ang="0">
                    <a:pos x="511" y="200"/>
                  </a:cxn>
                  <a:cxn ang="0">
                    <a:pos x="493" y="170"/>
                  </a:cxn>
                  <a:cxn ang="0">
                    <a:pos x="517" y="135"/>
                  </a:cxn>
                  <a:cxn ang="0">
                    <a:pos x="511" y="129"/>
                  </a:cxn>
                  <a:cxn ang="0">
                    <a:pos x="411" y="170"/>
                  </a:cxn>
                  <a:cxn ang="0">
                    <a:pos x="329" y="229"/>
                  </a:cxn>
                  <a:cxn ang="0">
                    <a:pos x="270" y="259"/>
                  </a:cxn>
                  <a:cxn ang="0">
                    <a:pos x="253" y="288"/>
                  </a:cxn>
                  <a:cxn ang="0">
                    <a:pos x="235" y="317"/>
                  </a:cxn>
                  <a:cxn ang="0">
                    <a:pos x="165" y="335"/>
                  </a:cxn>
                  <a:cxn ang="0">
                    <a:pos x="112" y="300"/>
                  </a:cxn>
                  <a:cxn ang="0">
                    <a:pos x="106" y="264"/>
                  </a:cxn>
                </a:cxnLst>
                <a:rect l="0" t="0" r="0" b="0"/>
                <a:pathLst>
                  <a:path w="921" h="335">
                    <a:moveTo>
                      <a:pt x="106" y="264"/>
                    </a:moveTo>
                    <a:lnTo>
                      <a:pt x="94" y="288"/>
                    </a:lnTo>
                    <a:lnTo>
                      <a:pt x="77" y="300"/>
                    </a:lnTo>
                    <a:lnTo>
                      <a:pt x="65" y="305"/>
                    </a:lnTo>
                    <a:lnTo>
                      <a:pt x="24" y="305"/>
                    </a:lnTo>
                    <a:lnTo>
                      <a:pt x="12" y="305"/>
                    </a:lnTo>
                    <a:lnTo>
                      <a:pt x="6" y="294"/>
                    </a:lnTo>
                    <a:lnTo>
                      <a:pt x="0" y="264"/>
                    </a:lnTo>
                    <a:lnTo>
                      <a:pt x="0" y="253"/>
                    </a:lnTo>
                    <a:lnTo>
                      <a:pt x="12" y="235"/>
                    </a:lnTo>
                    <a:lnTo>
                      <a:pt x="18" y="212"/>
                    </a:lnTo>
                    <a:lnTo>
                      <a:pt x="35" y="200"/>
                    </a:lnTo>
                    <a:lnTo>
                      <a:pt x="47" y="206"/>
                    </a:lnTo>
                    <a:lnTo>
                      <a:pt x="65" y="212"/>
                    </a:lnTo>
                    <a:lnTo>
                      <a:pt x="71" y="212"/>
                    </a:lnTo>
                    <a:lnTo>
                      <a:pt x="94" y="212"/>
                    </a:lnTo>
                    <a:lnTo>
                      <a:pt x="106" y="223"/>
                    </a:lnTo>
                    <a:lnTo>
                      <a:pt x="118" y="229"/>
                    </a:lnTo>
                    <a:lnTo>
                      <a:pt x="141" y="206"/>
                    </a:lnTo>
                    <a:lnTo>
                      <a:pt x="165" y="194"/>
                    </a:lnTo>
                    <a:lnTo>
                      <a:pt x="188" y="194"/>
                    </a:lnTo>
                    <a:lnTo>
                      <a:pt x="211" y="194"/>
                    </a:lnTo>
                    <a:lnTo>
                      <a:pt x="229" y="200"/>
                    </a:lnTo>
                    <a:lnTo>
                      <a:pt x="258" y="170"/>
                    </a:lnTo>
                    <a:lnTo>
                      <a:pt x="288" y="141"/>
                    </a:lnTo>
                    <a:lnTo>
                      <a:pt x="299" y="141"/>
                    </a:lnTo>
                    <a:lnTo>
                      <a:pt x="323" y="141"/>
                    </a:lnTo>
                    <a:lnTo>
                      <a:pt x="335" y="141"/>
                    </a:lnTo>
                    <a:lnTo>
                      <a:pt x="364" y="141"/>
                    </a:lnTo>
                    <a:lnTo>
                      <a:pt x="423" y="118"/>
                    </a:lnTo>
                    <a:lnTo>
                      <a:pt x="493" y="94"/>
                    </a:lnTo>
                    <a:lnTo>
                      <a:pt x="569" y="71"/>
                    </a:lnTo>
                    <a:lnTo>
                      <a:pt x="628" y="53"/>
                    </a:lnTo>
                    <a:lnTo>
                      <a:pt x="651" y="47"/>
                    </a:lnTo>
                    <a:lnTo>
                      <a:pt x="675" y="41"/>
                    </a:lnTo>
                    <a:lnTo>
                      <a:pt x="734" y="41"/>
                    </a:lnTo>
                    <a:lnTo>
                      <a:pt x="786" y="12"/>
                    </a:lnTo>
                    <a:lnTo>
                      <a:pt x="792" y="12"/>
                    </a:lnTo>
                    <a:lnTo>
                      <a:pt x="798" y="30"/>
                    </a:lnTo>
                    <a:lnTo>
                      <a:pt x="833" y="18"/>
                    </a:lnTo>
                    <a:lnTo>
                      <a:pt x="863" y="12"/>
                    </a:lnTo>
                    <a:lnTo>
                      <a:pt x="880" y="6"/>
                    </a:lnTo>
                    <a:lnTo>
                      <a:pt x="898" y="0"/>
                    </a:lnTo>
                    <a:lnTo>
                      <a:pt x="915" y="12"/>
                    </a:lnTo>
                    <a:lnTo>
                      <a:pt x="921" y="12"/>
                    </a:lnTo>
                    <a:lnTo>
                      <a:pt x="915" y="18"/>
                    </a:lnTo>
                    <a:lnTo>
                      <a:pt x="892" y="36"/>
                    </a:lnTo>
                    <a:lnTo>
                      <a:pt x="869" y="36"/>
                    </a:lnTo>
                    <a:lnTo>
                      <a:pt x="857" y="36"/>
                    </a:lnTo>
                    <a:lnTo>
                      <a:pt x="851" y="41"/>
                    </a:lnTo>
                    <a:lnTo>
                      <a:pt x="839" y="47"/>
                    </a:lnTo>
                    <a:lnTo>
                      <a:pt x="839" y="53"/>
                    </a:lnTo>
                    <a:lnTo>
                      <a:pt x="833" y="53"/>
                    </a:lnTo>
                    <a:lnTo>
                      <a:pt x="827" y="41"/>
                    </a:lnTo>
                    <a:lnTo>
                      <a:pt x="822" y="41"/>
                    </a:lnTo>
                    <a:lnTo>
                      <a:pt x="792" y="47"/>
                    </a:lnTo>
                    <a:lnTo>
                      <a:pt x="792" y="53"/>
                    </a:lnTo>
                    <a:lnTo>
                      <a:pt x="775" y="65"/>
                    </a:lnTo>
                    <a:lnTo>
                      <a:pt x="745" y="65"/>
                    </a:lnTo>
                    <a:lnTo>
                      <a:pt x="716" y="65"/>
                    </a:lnTo>
                    <a:lnTo>
                      <a:pt x="646" y="94"/>
                    </a:lnTo>
                    <a:lnTo>
                      <a:pt x="599" y="106"/>
                    </a:lnTo>
                    <a:lnTo>
                      <a:pt x="575" y="106"/>
                    </a:lnTo>
                    <a:lnTo>
                      <a:pt x="558" y="112"/>
                    </a:lnTo>
                    <a:lnTo>
                      <a:pt x="558" y="118"/>
                    </a:lnTo>
                    <a:lnTo>
                      <a:pt x="569" y="129"/>
                    </a:lnTo>
                    <a:lnTo>
                      <a:pt x="587" y="141"/>
                    </a:lnTo>
                    <a:lnTo>
                      <a:pt x="605" y="165"/>
                    </a:lnTo>
                    <a:lnTo>
                      <a:pt x="599" y="176"/>
                    </a:lnTo>
                    <a:lnTo>
                      <a:pt x="587" y="194"/>
                    </a:lnTo>
                    <a:lnTo>
                      <a:pt x="581" y="206"/>
                    </a:lnTo>
                    <a:lnTo>
                      <a:pt x="540" y="223"/>
                    </a:lnTo>
                    <a:lnTo>
                      <a:pt x="522" y="212"/>
                    </a:lnTo>
                    <a:lnTo>
                      <a:pt x="511" y="200"/>
                    </a:lnTo>
                    <a:lnTo>
                      <a:pt x="493" y="188"/>
                    </a:lnTo>
                    <a:lnTo>
                      <a:pt x="493" y="170"/>
                    </a:lnTo>
                    <a:lnTo>
                      <a:pt x="505" y="147"/>
                    </a:lnTo>
                    <a:lnTo>
                      <a:pt x="517" y="135"/>
                    </a:lnTo>
                    <a:lnTo>
                      <a:pt x="517" y="129"/>
                    </a:lnTo>
                    <a:lnTo>
                      <a:pt x="511" y="129"/>
                    </a:lnTo>
                    <a:lnTo>
                      <a:pt x="452" y="147"/>
                    </a:lnTo>
                    <a:lnTo>
                      <a:pt x="411" y="170"/>
                    </a:lnTo>
                    <a:lnTo>
                      <a:pt x="382" y="194"/>
                    </a:lnTo>
                    <a:lnTo>
                      <a:pt x="329" y="229"/>
                    </a:lnTo>
                    <a:lnTo>
                      <a:pt x="294" y="259"/>
                    </a:lnTo>
                    <a:lnTo>
                      <a:pt x="270" y="259"/>
                    </a:lnTo>
                    <a:lnTo>
                      <a:pt x="253" y="264"/>
                    </a:lnTo>
                    <a:lnTo>
                      <a:pt x="253" y="288"/>
                    </a:lnTo>
                    <a:lnTo>
                      <a:pt x="241" y="300"/>
                    </a:lnTo>
                    <a:lnTo>
                      <a:pt x="235" y="317"/>
                    </a:lnTo>
                    <a:lnTo>
                      <a:pt x="200" y="335"/>
                    </a:lnTo>
                    <a:lnTo>
                      <a:pt x="165" y="335"/>
                    </a:lnTo>
                    <a:lnTo>
                      <a:pt x="129" y="317"/>
                    </a:lnTo>
                    <a:lnTo>
                      <a:pt x="112" y="300"/>
                    </a:lnTo>
                    <a:lnTo>
                      <a:pt x="112" y="264"/>
                    </a:lnTo>
                    <a:lnTo>
                      <a:pt x="106" y="2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1590" y="1899"/>
                <a:ext cx="47" cy="70"/>
              </a:xfrm>
              <a:custGeom>
                <a:avLst/>
                <a:gdLst/>
                <a:ahLst/>
                <a:cxnLst>
                  <a:cxn ang="0">
                    <a:pos x="18" y="70"/>
                  </a:cxn>
                  <a:cxn ang="0">
                    <a:pos x="35" y="47"/>
                  </a:cxn>
                  <a:cxn ang="0">
                    <a:pos x="47" y="29"/>
                  </a:cxn>
                  <a:cxn ang="0">
                    <a:pos x="41" y="6"/>
                  </a:cxn>
                  <a:cxn ang="0">
                    <a:pos x="35" y="0"/>
                  </a:cxn>
                  <a:cxn ang="0">
                    <a:pos x="18" y="0"/>
                  </a:cxn>
                  <a:cxn ang="0">
                    <a:pos x="12" y="6"/>
                  </a:cxn>
                  <a:cxn ang="0">
                    <a:pos x="0" y="17"/>
                  </a:cxn>
                  <a:cxn ang="0">
                    <a:pos x="0" y="41"/>
                  </a:cxn>
                  <a:cxn ang="0">
                    <a:pos x="12" y="64"/>
                  </a:cxn>
                  <a:cxn ang="0">
                    <a:pos x="12" y="70"/>
                  </a:cxn>
                  <a:cxn ang="0">
                    <a:pos x="18" y="70"/>
                  </a:cxn>
                </a:cxnLst>
                <a:rect l="0" t="0" r="0" b="0"/>
                <a:pathLst>
                  <a:path w="47" h="70">
                    <a:moveTo>
                      <a:pt x="18" y="70"/>
                    </a:moveTo>
                    <a:lnTo>
                      <a:pt x="35" y="47"/>
                    </a:lnTo>
                    <a:lnTo>
                      <a:pt x="47" y="29"/>
                    </a:lnTo>
                    <a:lnTo>
                      <a:pt x="41" y="6"/>
                    </a:lnTo>
                    <a:lnTo>
                      <a:pt x="35" y="0"/>
                    </a:lnTo>
                    <a:lnTo>
                      <a:pt x="18" y="0"/>
                    </a:lnTo>
                    <a:lnTo>
                      <a:pt x="12" y="6"/>
                    </a:lnTo>
                    <a:lnTo>
                      <a:pt x="0" y="17"/>
                    </a:lnTo>
                    <a:lnTo>
                      <a:pt x="0" y="41"/>
                    </a:lnTo>
                    <a:lnTo>
                      <a:pt x="12" y="64"/>
                    </a:lnTo>
                    <a:lnTo>
                      <a:pt x="12" y="70"/>
                    </a:lnTo>
                    <a:lnTo>
                      <a:pt x="18"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1755" y="2310"/>
                <a:ext cx="93" cy="76"/>
              </a:xfrm>
              <a:custGeom>
                <a:avLst/>
                <a:gdLst/>
                <a:ahLst/>
                <a:cxnLst>
                  <a:cxn ang="0">
                    <a:pos x="46" y="70"/>
                  </a:cxn>
                  <a:cxn ang="0">
                    <a:pos x="76" y="58"/>
                  </a:cxn>
                  <a:cxn ang="0">
                    <a:pos x="93" y="35"/>
                  </a:cxn>
                  <a:cxn ang="0">
                    <a:pos x="93" y="17"/>
                  </a:cxn>
                  <a:cxn ang="0">
                    <a:pos x="76" y="6"/>
                  </a:cxn>
                  <a:cxn ang="0">
                    <a:pos x="46" y="0"/>
                  </a:cxn>
                  <a:cxn ang="0">
                    <a:pos x="35" y="6"/>
                  </a:cxn>
                  <a:cxn ang="0">
                    <a:pos x="23" y="11"/>
                  </a:cxn>
                  <a:cxn ang="0">
                    <a:pos x="5" y="29"/>
                  </a:cxn>
                  <a:cxn ang="0">
                    <a:pos x="0" y="41"/>
                  </a:cxn>
                  <a:cxn ang="0">
                    <a:pos x="0" y="58"/>
                  </a:cxn>
                  <a:cxn ang="0">
                    <a:pos x="5" y="70"/>
                  </a:cxn>
                  <a:cxn ang="0">
                    <a:pos x="29" y="76"/>
                  </a:cxn>
                  <a:cxn ang="0">
                    <a:pos x="41" y="70"/>
                  </a:cxn>
                  <a:cxn ang="0">
                    <a:pos x="46" y="70"/>
                  </a:cxn>
                </a:cxnLst>
                <a:rect l="0" t="0" r="0" b="0"/>
                <a:pathLst>
                  <a:path w="93" h="76">
                    <a:moveTo>
                      <a:pt x="46" y="70"/>
                    </a:moveTo>
                    <a:lnTo>
                      <a:pt x="76" y="58"/>
                    </a:lnTo>
                    <a:lnTo>
                      <a:pt x="93" y="35"/>
                    </a:lnTo>
                    <a:lnTo>
                      <a:pt x="93" y="17"/>
                    </a:lnTo>
                    <a:lnTo>
                      <a:pt x="76" y="6"/>
                    </a:lnTo>
                    <a:lnTo>
                      <a:pt x="46" y="0"/>
                    </a:lnTo>
                    <a:lnTo>
                      <a:pt x="35" y="6"/>
                    </a:lnTo>
                    <a:lnTo>
                      <a:pt x="23" y="11"/>
                    </a:lnTo>
                    <a:lnTo>
                      <a:pt x="5" y="29"/>
                    </a:lnTo>
                    <a:lnTo>
                      <a:pt x="0" y="41"/>
                    </a:lnTo>
                    <a:lnTo>
                      <a:pt x="0" y="58"/>
                    </a:lnTo>
                    <a:lnTo>
                      <a:pt x="5" y="70"/>
                    </a:lnTo>
                    <a:lnTo>
                      <a:pt x="29" y="76"/>
                    </a:lnTo>
                    <a:lnTo>
                      <a:pt x="41" y="70"/>
                    </a:lnTo>
                    <a:lnTo>
                      <a:pt x="4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1878" y="2204"/>
                <a:ext cx="94" cy="94"/>
              </a:xfrm>
              <a:custGeom>
                <a:avLst/>
                <a:gdLst/>
                <a:ahLst/>
                <a:cxnLst>
                  <a:cxn ang="0">
                    <a:pos x="70" y="88"/>
                  </a:cxn>
                  <a:cxn ang="0">
                    <a:pos x="82" y="82"/>
                  </a:cxn>
                  <a:cxn ang="0">
                    <a:pos x="94" y="70"/>
                  </a:cxn>
                  <a:cxn ang="0">
                    <a:pos x="94" y="47"/>
                  </a:cxn>
                  <a:cxn ang="0">
                    <a:pos x="94" y="29"/>
                  </a:cxn>
                  <a:cxn ang="0">
                    <a:pos x="76" y="18"/>
                  </a:cxn>
                  <a:cxn ang="0">
                    <a:pos x="64" y="12"/>
                  </a:cxn>
                  <a:cxn ang="0">
                    <a:pos x="35" y="0"/>
                  </a:cxn>
                  <a:cxn ang="0">
                    <a:pos x="17" y="12"/>
                  </a:cxn>
                  <a:cxn ang="0">
                    <a:pos x="6" y="23"/>
                  </a:cxn>
                  <a:cxn ang="0">
                    <a:pos x="0" y="41"/>
                  </a:cxn>
                  <a:cxn ang="0">
                    <a:pos x="6" y="59"/>
                  </a:cxn>
                  <a:cxn ang="0">
                    <a:pos x="11" y="82"/>
                  </a:cxn>
                  <a:cxn ang="0">
                    <a:pos x="29" y="88"/>
                  </a:cxn>
                  <a:cxn ang="0">
                    <a:pos x="47" y="94"/>
                  </a:cxn>
                  <a:cxn ang="0">
                    <a:pos x="64" y="88"/>
                  </a:cxn>
                  <a:cxn ang="0">
                    <a:pos x="70" y="88"/>
                  </a:cxn>
                </a:cxnLst>
                <a:rect l="0" t="0" r="0" b="0"/>
                <a:pathLst>
                  <a:path w="94" h="94">
                    <a:moveTo>
                      <a:pt x="70" y="88"/>
                    </a:moveTo>
                    <a:lnTo>
                      <a:pt x="82" y="82"/>
                    </a:lnTo>
                    <a:lnTo>
                      <a:pt x="94" y="70"/>
                    </a:lnTo>
                    <a:lnTo>
                      <a:pt x="94" y="47"/>
                    </a:lnTo>
                    <a:lnTo>
                      <a:pt x="94" y="29"/>
                    </a:lnTo>
                    <a:lnTo>
                      <a:pt x="76" y="18"/>
                    </a:lnTo>
                    <a:lnTo>
                      <a:pt x="64" y="12"/>
                    </a:lnTo>
                    <a:lnTo>
                      <a:pt x="35" y="0"/>
                    </a:lnTo>
                    <a:lnTo>
                      <a:pt x="17" y="12"/>
                    </a:lnTo>
                    <a:lnTo>
                      <a:pt x="6" y="23"/>
                    </a:lnTo>
                    <a:lnTo>
                      <a:pt x="0" y="41"/>
                    </a:lnTo>
                    <a:lnTo>
                      <a:pt x="6" y="59"/>
                    </a:lnTo>
                    <a:lnTo>
                      <a:pt x="11" y="82"/>
                    </a:lnTo>
                    <a:lnTo>
                      <a:pt x="29" y="88"/>
                    </a:lnTo>
                    <a:lnTo>
                      <a:pt x="47" y="94"/>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013" y="2075"/>
                <a:ext cx="158" cy="141"/>
              </a:xfrm>
              <a:custGeom>
                <a:avLst/>
                <a:gdLst/>
                <a:ahLst/>
                <a:cxnLst>
                  <a:cxn ang="0">
                    <a:pos x="58" y="129"/>
                  </a:cxn>
                  <a:cxn ang="0">
                    <a:pos x="94" y="123"/>
                  </a:cxn>
                  <a:cxn ang="0">
                    <a:pos x="111" y="111"/>
                  </a:cxn>
                  <a:cxn ang="0">
                    <a:pos x="129" y="88"/>
                  </a:cxn>
                  <a:cxn ang="0">
                    <a:pos x="158" y="47"/>
                  </a:cxn>
                  <a:cxn ang="0">
                    <a:pos x="158" y="23"/>
                  </a:cxn>
                  <a:cxn ang="0">
                    <a:pos x="152" y="12"/>
                  </a:cxn>
                  <a:cxn ang="0">
                    <a:pos x="135" y="0"/>
                  </a:cxn>
                  <a:cxn ang="0">
                    <a:pos x="123" y="0"/>
                  </a:cxn>
                  <a:cxn ang="0">
                    <a:pos x="99" y="18"/>
                  </a:cxn>
                  <a:cxn ang="0">
                    <a:pos x="64" y="29"/>
                  </a:cxn>
                  <a:cxn ang="0">
                    <a:pos x="41" y="41"/>
                  </a:cxn>
                  <a:cxn ang="0">
                    <a:pos x="29" y="47"/>
                  </a:cxn>
                  <a:cxn ang="0">
                    <a:pos x="23" y="53"/>
                  </a:cxn>
                  <a:cxn ang="0">
                    <a:pos x="0" y="88"/>
                  </a:cxn>
                  <a:cxn ang="0">
                    <a:pos x="0" y="111"/>
                  </a:cxn>
                  <a:cxn ang="0">
                    <a:pos x="17" y="123"/>
                  </a:cxn>
                  <a:cxn ang="0">
                    <a:pos x="35" y="141"/>
                  </a:cxn>
                  <a:cxn ang="0">
                    <a:pos x="52" y="129"/>
                  </a:cxn>
                  <a:cxn ang="0">
                    <a:pos x="58" y="129"/>
                  </a:cxn>
                </a:cxnLst>
                <a:rect l="0" t="0" r="0" b="0"/>
                <a:pathLst>
                  <a:path w="158" h="141">
                    <a:moveTo>
                      <a:pt x="58" y="129"/>
                    </a:moveTo>
                    <a:lnTo>
                      <a:pt x="94" y="123"/>
                    </a:lnTo>
                    <a:lnTo>
                      <a:pt x="111" y="111"/>
                    </a:lnTo>
                    <a:lnTo>
                      <a:pt x="129" y="88"/>
                    </a:lnTo>
                    <a:lnTo>
                      <a:pt x="158" y="47"/>
                    </a:lnTo>
                    <a:lnTo>
                      <a:pt x="158" y="23"/>
                    </a:lnTo>
                    <a:lnTo>
                      <a:pt x="152" y="12"/>
                    </a:lnTo>
                    <a:lnTo>
                      <a:pt x="135" y="0"/>
                    </a:lnTo>
                    <a:lnTo>
                      <a:pt x="123" y="0"/>
                    </a:lnTo>
                    <a:lnTo>
                      <a:pt x="99" y="18"/>
                    </a:lnTo>
                    <a:lnTo>
                      <a:pt x="64" y="29"/>
                    </a:lnTo>
                    <a:lnTo>
                      <a:pt x="41" y="41"/>
                    </a:lnTo>
                    <a:lnTo>
                      <a:pt x="29" y="47"/>
                    </a:lnTo>
                    <a:lnTo>
                      <a:pt x="23" y="53"/>
                    </a:lnTo>
                    <a:lnTo>
                      <a:pt x="0" y="88"/>
                    </a:lnTo>
                    <a:lnTo>
                      <a:pt x="0" y="111"/>
                    </a:lnTo>
                    <a:lnTo>
                      <a:pt x="17" y="123"/>
                    </a:lnTo>
                    <a:lnTo>
                      <a:pt x="35" y="141"/>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2241" y="2010"/>
                <a:ext cx="159" cy="124"/>
              </a:xfrm>
              <a:custGeom>
                <a:avLst/>
                <a:gdLst/>
                <a:ahLst/>
                <a:cxnLst>
                  <a:cxn ang="0">
                    <a:pos x="53" y="65"/>
                  </a:cxn>
                  <a:cxn ang="0">
                    <a:pos x="59" y="53"/>
                  </a:cxn>
                  <a:cxn ang="0">
                    <a:pos x="59" y="36"/>
                  </a:cxn>
                  <a:cxn ang="0">
                    <a:pos x="59" y="24"/>
                  </a:cxn>
                  <a:cxn ang="0">
                    <a:pos x="47" y="12"/>
                  </a:cxn>
                  <a:cxn ang="0">
                    <a:pos x="42" y="12"/>
                  </a:cxn>
                  <a:cxn ang="0">
                    <a:pos x="18" y="18"/>
                  </a:cxn>
                  <a:cxn ang="0">
                    <a:pos x="0" y="30"/>
                  </a:cxn>
                  <a:cxn ang="0">
                    <a:pos x="0" y="47"/>
                  </a:cxn>
                  <a:cxn ang="0">
                    <a:pos x="0" y="59"/>
                  </a:cxn>
                  <a:cxn ang="0">
                    <a:pos x="12" y="65"/>
                  </a:cxn>
                  <a:cxn ang="0">
                    <a:pos x="18" y="77"/>
                  </a:cxn>
                  <a:cxn ang="0">
                    <a:pos x="24" y="77"/>
                  </a:cxn>
                  <a:cxn ang="0">
                    <a:pos x="24" y="83"/>
                  </a:cxn>
                  <a:cxn ang="0">
                    <a:pos x="12" y="94"/>
                  </a:cxn>
                  <a:cxn ang="0">
                    <a:pos x="0" y="106"/>
                  </a:cxn>
                  <a:cxn ang="0">
                    <a:pos x="0" y="112"/>
                  </a:cxn>
                  <a:cxn ang="0">
                    <a:pos x="18" y="124"/>
                  </a:cxn>
                  <a:cxn ang="0">
                    <a:pos x="24" y="124"/>
                  </a:cxn>
                  <a:cxn ang="0">
                    <a:pos x="42" y="124"/>
                  </a:cxn>
                  <a:cxn ang="0">
                    <a:pos x="59" y="112"/>
                  </a:cxn>
                  <a:cxn ang="0">
                    <a:pos x="77" y="106"/>
                  </a:cxn>
                  <a:cxn ang="0">
                    <a:pos x="88" y="112"/>
                  </a:cxn>
                  <a:cxn ang="0">
                    <a:pos x="106" y="118"/>
                  </a:cxn>
                  <a:cxn ang="0">
                    <a:pos x="118" y="112"/>
                  </a:cxn>
                  <a:cxn ang="0">
                    <a:pos x="141" y="94"/>
                  </a:cxn>
                  <a:cxn ang="0">
                    <a:pos x="147" y="88"/>
                  </a:cxn>
                  <a:cxn ang="0">
                    <a:pos x="147" y="77"/>
                  </a:cxn>
                  <a:cxn ang="0">
                    <a:pos x="141" y="77"/>
                  </a:cxn>
                  <a:cxn ang="0">
                    <a:pos x="147" y="65"/>
                  </a:cxn>
                  <a:cxn ang="0">
                    <a:pos x="153" y="53"/>
                  </a:cxn>
                  <a:cxn ang="0">
                    <a:pos x="159" y="47"/>
                  </a:cxn>
                  <a:cxn ang="0">
                    <a:pos x="159" y="36"/>
                  </a:cxn>
                  <a:cxn ang="0">
                    <a:pos x="153" y="30"/>
                  </a:cxn>
                  <a:cxn ang="0">
                    <a:pos x="141" y="24"/>
                  </a:cxn>
                  <a:cxn ang="0">
                    <a:pos x="141" y="18"/>
                  </a:cxn>
                  <a:cxn ang="0">
                    <a:pos x="141" y="0"/>
                  </a:cxn>
                  <a:cxn ang="0">
                    <a:pos x="135" y="0"/>
                  </a:cxn>
                  <a:cxn ang="0">
                    <a:pos x="124" y="0"/>
                  </a:cxn>
                  <a:cxn ang="0">
                    <a:pos x="112" y="12"/>
                  </a:cxn>
                  <a:cxn ang="0">
                    <a:pos x="112" y="18"/>
                  </a:cxn>
                  <a:cxn ang="0">
                    <a:pos x="118" y="24"/>
                  </a:cxn>
                  <a:cxn ang="0">
                    <a:pos x="124" y="30"/>
                  </a:cxn>
                  <a:cxn ang="0">
                    <a:pos x="124" y="47"/>
                  </a:cxn>
                  <a:cxn ang="0">
                    <a:pos x="124" y="65"/>
                  </a:cxn>
                  <a:cxn ang="0">
                    <a:pos x="94" y="65"/>
                  </a:cxn>
                  <a:cxn ang="0">
                    <a:pos x="59" y="65"/>
                  </a:cxn>
                  <a:cxn ang="0">
                    <a:pos x="59" y="65"/>
                  </a:cxn>
                  <a:cxn ang="0">
                    <a:pos x="53" y="65"/>
                  </a:cxn>
                </a:cxnLst>
                <a:rect l="0" t="0" r="0" b="0"/>
                <a:pathLst>
                  <a:path w="159" h="124">
                    <a:moveTo>
                      <a:pt x="53" y="65"/>
                    </a:moveTo>
                    <a:lnTo>
                      <a:pt x="59" y="53"/>
                    </a:lnTo>
                    <a:lnTo>
                      <a:pt x="59" y="36"/>
                    </a:lnTo>
                    <a:lnTo>
                      <a:pt x="59" y="24"/>
                    </a:lnTo>
                    <a:lnTo>
                      <a:pt x="47" y="12"/>
                    </a:lnTo>
                    <a:lnTo>
                      <a:pt x="42" y="12"/>
                    </a:lnTo>
                    <a:lnTo>
                      <a:pt x="18" y="18"/>
                    </a:lnTo>
                    <a:lnTo>
                      <a:pt x="0" y="30"/>
                    </a:lnTo>
                    <a:lnTo>
                      <a:pt x="0" y="47"/>
                    </a:lnTo>
                    <a:lnTo>
                      <a:pt x="0" y="59"/>
                    </a:lnTo>
                    <a:lnTo>
                      <a:pt x="12" y="65"/>
                    </a:lnTo>
                    <a:lnTo>
                      <a:pt x="18" y="77"/>
                    </a:lnTo>
                    <a:lnTo>
                      <a:pt x="24" y="77"/>
                    </a:lnTo>
                    <a:lnTo>
                      <a:pt x="24" y="83"/>
                    </a:lnTo>
                    <a:lnTo>
                      <a:pt x="12" y="94"/>
                    </a:lnTo>
                    <a:lnTo>
                      <a:pt x="0" y="106"/>
                    </a:lnTo>
                    <a:lnTo>
                      <a:pt x="0" y="112"/>
                    </a:lnTo>
                    <a:lnTo>
                      <a:pt x="18" y="124"/>
                    </a:lnTo>
                    <a:lnTo>
                      <a:pt x="24" y="124"/>
                    </a:lnTo>
                    <a:lnTo>
                      <a:pt x="42" y="124"/>
                    </a:lnTo>
                    <a:lnTo>
                      <a:pt x="59" y="112"/>
                    </a:lnTo>
                    <a:lnTo>
                      <a:pt x="77" y="106"/>
                    </a:lnTo>
                    <a:lnTo>
                      <a:pt x="88" y="112"/>
                    </a:lnTo>
                    <a:lnTo>
                      <a:pt x="106" y="118"/>
                    </a:lnTo>
                    <a:lnTo>
                      <a:pt x="118" y="112"/>
                    </a:lnTo>
                    <a:lnTo>
                      <a:pt x="141" y="94"/>
                    </a:lnTo>
                    <a:lnTo>
                      <a:pt x="147" y="88"/>
                    </a:lnTo>
                    <a:lnTo>
                      <a:pt x="147" y="77"/>
                    </a:lnTo>
                    <a:lnTo>
                      <a:pt x="141" y="77"/>
                    </a:lnTo>
                    <a:lnTo>
                      <a:pt x="147" y="65"/>
                    </a:lnTo>
                    <a:lnTo>
                      <a:pt x="153" y="53"/>
                    </a:lnTo>
                    <a:lnTo>
                      <a:pt x="159" y="47"/>
                    </a:lnTo>
                    <a:lnTo>
                      <a:pt x="159" y="36"/>
                    </a:lnTo>
                    <a:lnTo>
                      <a:pt x="153" y="30"/>
                    </a:lnTo>
                    <a:lnTo>
                      <a:pt x="141" y="24"/>
                    </a:lnTo>
                    <a:lnTo>
                      <a:pt x="141" y="18"/>
                    </a:lnTo>
                    <a:lnTo>
                      <a:pt x="141" y="0"/>
                    </a:lnTo>
                    <a:lnTo>
                      <a:pt x="135" y="0"/>
                    </a:lnTo>
                    <a:lnTo>
                      <a:pt x="124" y="0"/>
                    </a:lnTo>
                    <a:lnTo>
                      <a:pt x="112" y="12"/>
                    </a:lnTo>
                    <a:lnTo>
                      <a:pt x="112" y="18"/>
                    </a:lnTo>
                    <a:lnTo>
                      <a:pt x="118" y="24"/>
                    </a:lnTo>
                    <a:lnTo>
                      <a:pt x="124" y="30"/>
                    </a:lnTo>
                    <a:lnTo>
                      <a:pt x="124" y="47"/>
                    </a:lnTo>
                    <a:lnTo>
                      <a:pt x="124" y="65"/>
                    </a:lnTo>
                    <a:lnTo>
                      <a:pt x="94" y="65"/>
                    </a:lnTo>
                    <a:lnTo>
                      <a:pt x="59" y="65"/>
                    </a:lnTo>
                    <a:lnTo>
                      <a:pt x="59" y="65"/>
                    </a:lnTo>
                    <a:lnTo>
                      <a:pt x="53"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2541" y="2116"/>
                <a:ext cx="76" cy="82"/>
              </a:xfrm>
              <a:custGeom>
                <a:avLst/>
                <a:gdLst/>
                <a:ahLst/>
                <a:cxnLst>
                  <a:cxn ang="0">
                    <a:pos x="58" y="82"/>
                  </a:cxn>
                  <a:cxn ang="0">
                    <a:pos x="70" y="70"/>
                  </a:cxn>
                  <a:cxn ang="0">
                    <a:pos x="76" y="53"/>
                  </a:cxn>
                  <a:cxn ang="0">
                    <a:pos x="76" y="35"/>
                  </a:cxn>
                  <a:cxn ang="0">
                    <a:pos x="70" y="12"/>
                  </a:cxn>
                  <a:cxn ang="0">
                    <a:pos x="47" y="0"/>
                  </a:cxn>
                  <a:cxn ang="0">
                    <a:pos x="29" y="0"/>
                  </a:cxn>
                  <a:cxn ang="0">
                    <a:pos x="6" y="6"/>
                  </a:cxn>
                  <a:cxn ang="0">
                    <a:pos x="0" y="18"/>
                  </a:cxn>
                  <a:cxn ang="0">
                    <a:pos x="0" y="47"/>
                  </a:cxn>
                  <a:cxn ang="0">
                    <a:pos x="6" y="65"/>
                  </a:cxn>
                  <a:cxn ang="0">
                    <a:pos x="11" y="70"/>
                  </a:cxn>
                  <a:cxn ang="0">
                    <a:pos x="35" y="82"/>
                  </a:cxn>
                  <a:cxn ang="0">
                    <a:pos x="47" y="82"/>
                  </a:cxn>
                  <a:cxn ang="0">
                    <a:pos x="58" y="82"/>
                  </a:cxn>
                </a:cxnLst>
                <a:rect l="0" t="0" r="0" b="0"/>
                <a:pathLst>
                  <a:path w="76" h="82">
                    <a:moveTo>
                      <a:pt x="58" y="82"/>
                    </a:moveTo>
                    <a:lnTo>
                      <a:pt x="70" y="70"/>
                    </a:lnTo>
                    <a:lnTo>
                      <a:pt x="76" y="53"/>
                    </a:lnTo>
                    <a:lnTo>
                      <a:pt x="76" y="35"/>
                    </a:lnTo>
                    <a:lnTo>
                      <a:pt x="70" y="12"/>
                    </a:lnTo>
                    <a:lnTo>
                      <a:pt x="47" y="0"/>
                    </a:lnTo>
                    <a:lnTo>
                      <a:pt x="29" y="0"/>
                    </a:lnTo>
                    <a:lnTo>
                      <a:pt x="6" y="6"/>
                    </a:lnTo>
                    <a:lnTo>
                      <a:pt x="0" y="18"/>
                    </a:lnTo>
                    <a:lnTo>
                      <a:pt x="0" y="47"/>
                    </a:lnTo>
                    <a:lnTo>
                      <a:pt x="6" y="65"/>
                    </a:lnTo>
                    <a:lnTo>
                      <a:pt x="11" y="70"/>
                    </a:lnTo>
                    <a:lnTo>
                      <a:pt x="35" y="82"/>
                    </a:lnTo>
                    <a:lnTo>
                      <a:pt x="47" y="82"/>
                    </a:lnTo>
                    <a:lnTo>
                      <a:pt x="58"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2541" y="1928"/>
                <a:ext cx="76" cy="94"/>
              </a:xfrm>
              <a:custGeom>
                <a:avLst/>
                <a:gdLst/>
                <a:ahLst/>
                <a:cxnLst>
                  <a:cxn ang="0">
                    <a:pos x="29" y="94"/>
                  </a:cxn>
                  <a:cxn ang="0">
                    <a:pos x="58" y="82"/>
                  </a:cxn>
                  <a:cxn ang="0">
                    <a:pos x="70" y="71"/>
                  </a:cxn>
                  <a:cxn ang="0">
                    <a:pos x="76" y="53"/>
                  </a:cxn>
                  <a:cxn ang="0">
                    <a:pos x="76" y="35"/>
                  </a:cxn>
                  <a:cxn ang="0">
                    <a:pos x="70" y="24"/>
                  </a:cxn>
                  <a:cxn ang="0">
                    <a:pos x="47" y="24"/>
                  </a:cxn>
                  <a:cxn ang="0">
                    <a:pos x="41" y="24"/>
                  </a:cxn>
                  <a:cxn ang="0">
                    <a:pos x="41" y="18"/>
                  </a:cxn>
                  <a:cxn ang="0">
                    <a:pos x="29" y="6"/>
                  </a:cxn>
                  <a:cxn ang="0">
                    <a:pos x="23" y="0"/>
                  </a:cxn>
                  <a:cxn ang="0">
                    <a:pos x="6" y="6"/>
                  </a:cxn>
                  <a:cxn ang="0">
                    <a:pos x="0" y="18"/>
                  </a:cxn>
                  <a:cxn ang="0">
                    <a:pos x="6" y="35"/>
                  </a:cxn>
                  <a:cxn ang="0">
                    <a:pos x="11" y="41"/>
                  </a:cxn>
                  <a:cxn ang="0">
                    <a:pos x="6" y="53"/>
                  </a:cxn>
                  <a:cxn ang="0">
                    <a:pos x="6" y="71"/>
                  </a:cxn>
                  <a:cxn ang="0">
                    <a:pos x="11" y="82"/>
                  </a:cxn>
                  <a:cxn ang="0">
                    <a:pos x="23" y="94"/>
                  </a:cxn>
                  <a:cxn ang="0">
                    <a:pos x="29" y="94"/>
                  </a:cxn>
                </a:cxnLst>
                <a:rect l="0" t="0" r="0" b="0"/>
                <a:pathLst>
                  <a:path w="76" h="94">
                    <a:moveTo>
                      <a:pt x="29" y="94"/>
                    </a:moveTo>
                    <a:lnTo>
                      <a:pt x="58" y="82"/>
                    </a:lnTo>
                    <a:lnTo>
                      <a:pt x="70" y="71"/>
                    </a:lnTo>
                    <a:lnTo>
                      <a:pt x="76" y="53"/>
                    </a:lnTo>
                    <a:lnTo>
                      <a:pt x="76" y="35"/>
                    </a:lnTo>
                    <a:lnTo>
                      <a:pt x="70" y="24"/>
                    </a:lnTo>
                    <a:lnTo>
                      <a:pt x="47" y="24"/>
                    </a:lnTo>
                    <a:lnTo>
                      <a:pt x="41" y="24"/>
                    </a:lnTo>
                    <a:lnTo>
                      <a:pt x="41" y="18"/>
                    </a:lnTo>
                    <a:lnTo>
                      <a:pt x="29" y="6"/>
                    </a:lnTo>
                    <a:lnTo>
                      <a:pt x="23" y="0"/>
                    </a:lnTo>
                    <a:lnTo>
                      <a:pt x="6" y="6"/>
                    </a:lnTo>
                    <a:lnTo>
                      <a:pt x="0" y="18"/>
                    </a:lnTo>
                    <a:lnTo>
                      <a:pt x="6" y="35"/>
                    </a:lnTo>
                    <a:lnTo>
                      <a:pt x="11" y="41"/>
                    </a:lnTo>
                    <a:lnTo>
                      <a:pt x="6" y="53"/>
                    </a:lnTo>
                    <a:lnTo>
                      <a:pt x="6" y="71"/>
                    </a:lnTo>
                    <a:lnTo>
                      <a:pt x="11" y="82"/>
                    </a:lnTo>
                    <a:lnTo>
                      <a:pt x="23" y="94"/>
                    </a:lnTo>
                    <a:lnTo>
                      <a:pt x="29"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2658" y="1870"/>
                <a:ext cx="516" cy="252"/>
              </a:xfrm>
              <a:custGeom>
                <a:avLst/>
                <a:gdLst/>
                <a:ahLst/>
                <a:cxnLst>
                  <a:cxn ang="0">
                    <a:pos x="47" y="246"/>
                  </a:cxn>
                  <a:cxn ang="0">
                    <a:pos x="70" y="228"/>
                  </a:cxn>
                  <a:cxn ang="0">
                    <a:pos x="88" y="217"/>
                  </a:cxn>
                  <a:cxn ang="0">
                    <a:pos x="276" y="129"/>
                  </a:cxn>
                  <a:cxn ang="0">
                    <a:pos x="317" y="111"/>
                  </a:cxn>
                  <a:cxn ang="0">
                    <a:pos x="346" y="99"/>
                  </a:cxn>
                  <a:cxn ang="0">
                    <a:pos x="411" y="70"/>
                  </a:cxn>
                  <a:cxn ang="0">
                    <a:pos x="446" y="46"/>
                  </a:cxn>
                  <a:cxn ang="0">
                    <a:pos x="452" y="58"/>
                  </a:cxn>
                  <a:cxn ang="0">
                    <a:pos x="475" y="64"/>
                  </a:cxn>
                  <a:cxn ang="0">
                    <a:pos x="487" y="64"/>
                  </a:cxn>
                  <a:cxn ang="0">
                    <a:pos x="505" y="58"/>
                  </a:cxn>
                  <a:cxn ang="0">
                    <a:pos x="516" y="41"/>
                  </a:cxn>
                  <a:cxn ang="0">
                    <a:pos x="516" y="17"/>
                  </a:cxn>
                  <a:cxn ang="0">
                    <a:pos x="505" y="5"/>
                  </a:cxn>
                  <a:cxn ang="0">
                    <a:pos x="493" y="0"/>
                  </a:cxn>
                  <a:cxn ang="0">
                    <a:pos x="475" y="5"/>
                  </a:cxn>
                  <a:cxn ang="0">
                    <a:pos x="452" y="17"/>
                  </a:cxn>
                  <a:cxn ang="0">
                    <a:pos x="446" y="35"/>
                  </a:cxn>
                  <a:cxn ang="0">
                    <a:pos x="428" y="46"/>
                  </a:cxn>
                  <a:cxn ang="0">
                    <a:pos x="393" y="64"/>
                  </a:cxn>
                  <a:cxn ang="0">
                    <a:pos x="346" y="76"/>
                  </a:cxn>
                  <a:cxn ang="0">
                    <a:pos x="258" y="111"/>
                  </a:cxn>
                  <a:cxn ang="0">
                    <a:pos x="211" y="134"/>
                  </a:cxn>
                  <a:cxn ang="0">
                    <a:pos x="164" y="158"/>
                  </a:cxn>
                  <a:cxn ang="0">
                    <a:pos x="76" y="193"/>
                  </a:cxn>
                  <a:cxn ang="0">
                    <a:pos x="53" y="199"/>
                  </a:cxn>
                  <a:cxn ang="0">
                    <a:pos x="23" y="205"/>
                  </a:cxn>
                  <a:cxn ang="0">
                    <a:pos x="6" y="228"/>
                  </a:cxn>
                  <a:cxn ang="0">
                    <a:pos x="0" y="234"/>
                  </a:cxn>
                  <a:cxn ang="0">
                    <a:pos x="6" y="246"/>
                  </a:cxn>
                  <a:cxn ang="0">
                    <a:pos x="12" y="252"/>
                  </a:cxn>
                  <a:cxn ang="0">
                    <a:pos x="23" y="252"/>
                  </a:cxn>
                  <a:cxn ang="0">
                    <a:pos x="41" y="246"/>
                  </a:cxn>
                  <a:cxn ang="0">
                    <a:pos x="47" y="246"/>
                  </a:cxn>
                </a:cxnLst>
                <a:rect l="0" t="0" r="0" b="0"/>
                <a:pathLst>
                  <a:path w="516" h="252">
                    <a:moveTo>
                      <a:pt x="47" y="246"/>
                    </a:moveTo>
                    <a:lnTo>
                      <a:pt x="70" y="228"/>
                    </a:lnTo>
                    <a:lnTo>
                      <a:pt x="88" y="217"/>
                    </a:lnTo>
                    <a:lnTo>
                      <a:pt x="276" y="129"/>
                    </a:lnTo>
                    <a:lnTo>
                      <a:pt x="317" y="111"/>
                    </a:lnTo>
                    <a:lnTo>
                      <a:pt x="346" y="99"/>
                    </a:lnTo>
                    <a:lnTo>
                      <a:pt x="411" y="70"/>
                    </a:lnTo>
                    <a:lnTo>
                      <a:pt x="446" y="46"/>
                    </a:lnTo>
                    <a:lnTo>
                      <a:pt x="452" y="58"/>
                    </a:lnTo>
                    <a:lnTo>
                      <a:pt x="475" y="64"/>
                    </a:lnTo>
                    <a:lnTo>
                      <a:pt x="487" y="64"/>
                    </a:lnTo>
                    <a:lnTo>
                      <a:pt x="505" y="58"/>
                    </a:lnTo>
                    <a:lnTo>
                      <a:pt x="516" y="41"/>
                    </a:lnTo>
                    <a:lnTo>
                      <a:pt x="516" y="17"/>
                    </a:lnTo>
                    <a:lnTo>
                      <a:pt x="505" y="5"/>
                    </a:lnTo>
                    <a:lnTo>
                      <a:pt x="493" y="0"/>
                    </a:lnTo>
                    <a:lnTo>
                      <a:pt x="475" y="5"/>
                    </a:lnTo>
                    <a:lnTo>
                      <a:pt x="452" y="17"/>
                    </a:lnTo>
                    <a:lnTo>
                      <a:pt x="446" y="35"/>
                    </a:lnTo>
                    <a:lnTo>
                      <a:pt x="428" y="46"/>
                    </a:lnTo>
                    <a:lnTo>
                      <a:pt x="393" y="64"/>
                    </a:lnTo>
                    <a:lnTo>
                      <a:pt x="346" y="76"/>
                    </a:lnTo>
                    <a:lnTo>
                      <a:pt x="258" y="111"/>
                    </a:lnTo>
                    <a:lnTo>
                      <a:pt x="211" y="134"/>
                    </a:lnTo>
                    <a:lnTo>
                      <a:pt x="164" y="158"/>
                    </a:lnTo>
                    <a:lnTo>
                      <a:pt x="76" y="193"/>
                    </a:lnTo>
                    <a:lnTo>
                      <a:pt x="53" y="199"/>
                    </a:lnTo>
                    <a:lnTo>
                      <a:pt x="23" y="205"/>
                    </a:lnTo>
                    <a:lnTo>
                      <a:pt x="6" y="228"/>
                    </a:lnTo>
                    <a:lnTo>
                      <a:pt x="0" y="234"/>
                    </a:lnTo>
                    <a:lnTo>
                      <a:pt x="6" y="246"/>
                    </a:lnTo>
                    <a:lnTo>
                      <a:pt x="12" y="252"/>
                    </a:lnTo>
                    <a:lnTo>
                      <a:pt x="23" y="252"/>
                    </a:lnTo>
                    <a:lnTo>
                      <a:pt x="41" y="246"/>
                    </a:lnTo>
                    <a:lnTo>
                      <a:pt x="47" y="24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209" y="1928"/>
                <a:ext cx="30" cy="35"/>
              </a:xfrm>
              <a:custGeom>
                <a:avLst/>
                <a:gdLst/>
                <a:ahLst/>
                <a:cxnLst>
                  <a:cxn ang="0">
                    <a:pos x="24" y="35"/>
                  </a:cxn>
                  <a:cxn ang="0">
                    <a:pos x="30" y="12"/>
                  </a:cxn>
                  <a:cxn ang="0">
                    <a:pos x="24" y="0"/>
                  </a:cxn>
                  <a:cxn ang="0">
                    <a:pos x="18" y="0"/>
                  </a:cxn>
                  <a:cxn ang="0">
                    <a:pos x="6" y="6"/>
                  </a:cxn>
                  <a:cxn ang="0">
                    <a:pos x="0" y="12"/>
                  </a:cxn>
                  <a:cxn ang="0">
                    <a:pos x="6" y="35"/>
                  </a:cxn>
                  <a:cxn ang="0">
                    <a:pos x="18" y="35"/>
                  </a:cxn>
                  <a:cxn ang="0">
                    <a:pos x="18" y="35"/>
                  </a:cxn>
                  <a:cxn ang="0">
                    <a:pos x="24" y="35"/>
                  </a:cxn>
                </a:cxnLst>
                <a:rect l="0" t="0" r="0" b="0"/>
                <a:pathLst>
                  <a:path w="30" h="35">
                    <a:moveTo>
                      <a:pt x="24" y="35"/>
                    </a:moveTo>
                    <a:lnTo>
                      <a:pt x="30" y="12"/>
                    </a:lnTo>
                    <a:lnTo>
                      <a:pt x="24" y="0"/>
                    </a:lnTo>
                    <a:lnTo>
                      <a:pt x="18" y="0"/>
                    </a:lnTo>
                    <a:lnTo>
                      <a:pt x="6" y="6"/>
                    </a:lnTo>
                    <a:lnTo>
                      <a:pt x="0" y="12"/>
                    </a:lnTo>
                    <a:lnTo>
                      <a:pt x="6" y="35"/>
                    </a:lnTo>
                    <a:lnTo>
                      <a:pt x="18" y="35"/>
                    </a:lnTo>
                    <a:lnTo>
                      <a:pt x="18" y="35"/>
                    </a:lnTo>
                    <a:lnTo>
                      <a:pt x="24"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2640" y="1787"/>
                <a:ext cx="129" cy="65"/>
              </a:xfrm>
              <a:custGeom>
                <a:avLst/>
                <a:gdLst/>
                <a:ahLst/>
                <a:cxnLst>
                  <a:cxn ang="0">
                    <a:pos x="88" y="59"/>
                  </a:cxn>
                  <a:cxn ang="0">
                    <a:pos x="100" y="59"/>
                  </a:cxn>
                  <a:cxn ang="0">
                    <a:pos x="118" y="59"/>
                  </a:cxn>
                  <a:cxn ang="0">
                    <a:pos x="124" y="47"/>
                  </a:cxn>
                  <a:cxn ang="0">
                    <a:pos x="129" y="24"/>
                  </a:cxn>
                  <a:cxn ang="0">
                    <a:pos x="129" y="18"/>
                  </a:cxn>
                  <a:cxn ang="0">
                    <a:pos x="124" y="6"/>
                  </a:cxn>
                  <a:cxn ang="0">
                    <a:pos x="118" y="0"/>
                  </a:cxn>
                  <a:cxn ang="0">
                    <a:pos x="100" y="0"/>
                  </a:cxn>
                  <a:cxn ang="0">
                    <a:pos x="88" y="6"/>
                  </a:cxn>
                  <a:cxn ang="0">
                    <a:pos x="71" y="6"/>
                  </a:cxn>
                  <a:cxn ang="0">
                    <a:pos x="59" y="0"/>
                  </a:cxn>
                  <a:cxn ang="0">
                    <a:pos x="41" y="6"/>
                  </a:cxn>
                  <a:cxn ang="0">
                    <a:pos x="36" y="18"/>
                  </a:cxn>
                  <a:cxn ang="0">
                    <a:pos x="24" y="24"/>
                  </a:cxn>
                  <a:cxn ang="0">
                    <a:pos x="6" y="24"/>
                  </a:cxn>
                  <a:cxn ang="0">
                    <a:pos x="0" y="30"/>
                  </a:cxn>
                  <a:cxn ang="0">
                    <a:pos x="6" y="36"/>
                  </a:cxn>
                  <a:cxn ang="0">
                    <a:pos x="18" y="47"/>
                  </a:cxn>
                  <a:cxn ang="0">
                    <a:pos x="24" y="59"/>
                  </a:cxn>
                  <a:cxn ang="0">
                    <a:pos x="30" y="65"/>
                  </a:cxn>
                  <a:cxn ang="0">
                    <a:pos x="53" y="65"/>
                  </a:cxn>
                  <a:cxn ang="0">
                    <a:pos x="65" y="65"/>
                  </a:cxn>
                  <a:cxn ang="0">
                    <a:pos x="83" y="59"/>
                  </a:cxn>
                  <a:cxn ang="0">
                    <a:pos x="88" y="59"/>
                  </a:cxn>
                </a:cxnLst>
                <a:rect l="0" t="0" r="0" b="0"/>
                <a:pathLst>
                  <a:path w="129" h="65">
                    <a:moveTo>
                      <a:pt x="88" y="59"/>
                    </a:moveTo>
                    <a:lnTo>
                      <a:pt x="100" y="59"/>
                    </a:lnTo>
                    <a:lnTo>
                      <a:pt x="118" y="59"/>
                    </a:lnTo>
                    <a:lnTo>
                      <a:pt x="124" y="47"/>
                    </a:lnTo>
                    <a:lnTo>
                      <a:pt x="129" y="24"/>
                    </a:lnTo>
                    <a:lnTo>
                      <a:pt x="129" y="18"/>
                    </a:lnTo>
                    <a:lnTo>
                      <a:pt x="124" y="6"/>
                    </a:lnTo>
                    <a:lnTo>
                      <a:pt x="118" y="0"/>
                    </a:lnTo>
                    <a:lnTo>
                      <a:pt x="100" y="0"/>
                    </a:lnTo>
                    <a:lnTo>
                      <a:pt x="88" y="6"/>
                    </a:lnTo>
                    <a:lnTo>
                      <a:pt x="71" y="6"/>
                    </a:lnTo>
                    <a:lnTo>
                      <a:pt x="59" y="0"/>
                    </a:lnTo>
                    <a:lnTo>
                      <a:pt x="41" y="6"/>
                    </a:lnTo>
                    <a:lnTo>
                      <a:pt x="36" y="18"/>
                    </a:lnTo>
                    <a:lnTo>
                      <a:pt x="24" y="24"/>
                    </a:lnTo>
                    <a:lnTo>
                      <a:pt x="6" y="24"/>
                    </a:lnTo>
                    <a:lnTo>
                      <a:pt x="0" y="30"/>
                    </a:lnTo>
                    <a:lnTo>
                      <a:pt x="6" y="36"/>
                    </a:lnTo>
                    <a:lnTo>
                      <a:pt x="18" y="47"/>
                    </a:lnTo>
                    <a:lnTo>
                      <a:pt x="24" y="59"/>
                    </a:lnTo>
                    <a:lnTo>
                      <a:pt x="30" y="65"/>
                    </a:lnTo>
                    <a:lnTo>
                      <a:pt x="53" y="65"/>
                    </a:lnTo>
                    <a:lnTo>
                      <a:pt x="65" y="65"/>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218" y="1635"/>
                <a:ext cx="117" cy="64"/>
              </a:xfrm>
              <a:custGeom>
                <a:avLst/>
                <a:gdLst/>
                <a:ahLst/>
                <a:cxnLst>
                  <a:cxn ang="0">
                    <a:pos x="117" y="29"/>
                  </a:cxn>
                  <a:cxn ang="0">
                    <a:pos x="111" y="17"/>
                  </a:cxn>
                  <a:cxn ang="0">
                    <a:pos x="106" y="17"/>
                  </a:cxn>
                  <a:cxn ang="0">
                    <a:pos x="100" y="17"/>
                  </a:cxn>
                  <a:cxn ang="0">
                    <a:pos x="82" y="17"/>
                  </a:cxn>
                  <a:cxn ang="0">
                    <a:pos x="47" y="0"/>
                  </a:cxn>
                  <a:cxn ang="0">
                    <a:pos x="35" y="12"/>
                  </a:cxn>
                  <a:cxn ang="0">
                    <a:pos x="12" y="17"/>
                  </a:cxn>
                  <a:cxn ang="0">
                    <a:pos x="6" y="29"/>
                  </a:cxn>
                  <a:cxn ang="0">
                    <a:pos x="0" y="47"/>
                  </a:cxn>
                  <a:cxn ang="0">
                    <a:pos x="6" y="58"/>
                  </a:cxn>
                  <a:cxn ang="0">
                    <a:pos x="23" y="64"/>
                  </a:cxn>
                  <a:cxn ang="0">
                    <a:pos x="65" y="64"/>
                  </a:cxn>
                  <a:cxn ang="0">
                    <a:pos x="88" y="58"/>
                  </a:cxn>
                  <a:cxn ang="0">
                    <a:pos x="111" y="47"/>
                  </a:cxn>
                  <a:cxn ang="0">
                    <a:pos x="117" y="41"/>
                  </a:cxn>
                  <a:cxn ang="0">
                    <a:pos x="117" y="41"/>
                  </a:cxn>
                  <a:cxn ang="0">
                    <a:pos x="117" y="29"/>
                  </a:cxn>
                </a:cxnLst>
                <a:rect l="0" t="0" r="0" b="0"/>
                <a:pathLst>
                  <a:path w="117" h="64">
                    <a:moveTo>
                      <a:pt x="117" y="29"/>
                    </a:moveTo>
                    <a:lnTo>
                      <a:pt x="111" y="17"/>
                    </a:lnTo>
                    <a:lnTo>
                      <a:pt x="106" y="17"/>
                    </a:lnTo>
                    <a:lnTo>
                      <a:pt x="100" y="17"/>
                    </a:lnTo>
                    <a:lnTo>
                      <a:pt x="82" y="17"/>
                    </a:lnTo>
                    <a:lnTo>
                      <a:pt x="47" y="0"/>
                    </a:lnTo>
                    <a:lnTo>
                      <a:pt x="35" y="12"/>
                    </a:lnTo>
                    <a:lnTo>
                      <a:pt x="12" y="17"/>
                    </a:lnTo>
                    <a:lnTo>
                      <a:pt x="6" y="29"/>
                    </a:lnTo>
                    <a:lnTo>
                      <a:pt x="0" y="47"/>
                    </a:lnTo>
                    <a:lnTo>
                      <a:pt x="6" y="58"/>
                    </a:lnTo>
                    <a:lnTo>
                      <a:pt x="23" y="64"/>
                    </a:lnTo>
                    <a:lnTo>
                      <a:pt x="65" y="64"/>
                    </a:lnTo>
                    <a:lnTo>
                      <a:pt x="88" y="58"/>
                    </a:lnTo>
                    <a:lnTo>
                      <a:pt x="111" y="47"/>
                    </a:lnTo>
                    <a:lnTo>
                      <a:pt x="117" y="41"/>
                    </a:lnTo>
                    <a:lnTo>
                      <a:pt x="117" y="41"/>
                    </a:lnTo>
                    <a:lnTo>
                      <a:pt x="117"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019" y="1559"/>
                <a:ext cx="52" cy="41"/>
              </a:xfrm>
              <a:custGeom>
                <a:avLst/>
                <a:gdLst/>
                <a:ahLst/>
                <a:cxnLst>
                  <a:cxn ang="0">
                    <a:pos x="46" y="35"/>
                  </a:cxn>
                  <a:cxn ang="0">
                    <a:pos x="52" y="23"/>
                  </a:cxn>
                  <a:cxn ang="0">
                    <a:pos x="46" y="5"/>
                  </a:cxn>
                  <a:cxn ang="0">
                    <a:pos x="35" y="0"/>
                  </a:cxn>
                  <a:cxn ang="0">
                    <a:pos x="23" y="0"/>
                  </a:cxn>
                  <a:cxn ang="0">
                    <a:pos x="11" y="5"/>
                  </a:cxn>
                  <a:cxn ang="0">
                    <a:pos x="0" y="23"/>
                  </a:cxn>
                  <a:cxn ang="0">
                    <a:pos x="0" y="35"/>
                  </a:cxn>
                  <a:cxn ang="0">
                    <a:pos x="11" y="35"/>
                  </a:cxn>
                  <a:cxn ang="0">
                    <a:pos x="29" y="41"/>
                  </a:cxn>
                  <a:cxn ang="0">
                    <a:pos x="35" y="35"/>
                  </a:cxn>
                  <a:cxn ang="0">
                    <a:pos x="46" y="35"/>
                  </a:cxn>
                </a:cxnLst>
                <a:rect l="0" t="0" r="0" b="0"/>
                <a:pathLst>
                  <a:path w="52" h="41">
                    <a:moveTo>
                      <a:pt x="46" y="35"/>
                    </a:moveTo>
                    <a:lnTo>
                      <a:pt x="52" y="23"/>
                    </a:lnTo>
                    <a:lnTo>
                      <a:pt x="46" y="5"/>
                    </a:lnTo>
                    <a:lnTo>
                      <a:pt x="35" y="0"/>
                    </a:lnTo>
                    <a:lnTo>
                      <a:pt x="23" y="0"/>
                    </a:lnTo>
                    <a:lnTo>
                      <a:pt x="11" y="5"/>
                    </a:lnTo>
                    <a:lnTo>
                      <a:pt x="0" y="23"/>
                    </a:lnTo>
                    <a:lnTo>
                      <a:pt x="0" y="35"/>
                    </a:lnTo>
                    <a:lnTo>
                      <a:pt x="11" y="35"/>
                    </a:lnTo>
                    <a:lnTo>
                      <a:pt x="29" y="41"/>
                    </a:lnTo>
                    <a:lnTo>
                      <a:pt x="35" y="35"/>
                    </a:lnTo>
                    <a:lnTo>
                      <a:pt x="4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2517" y="1811"/>
                <a:ext cx="71" cy="53"/>
              </a:xfrm>
              <a:custGeom>
                <a:avLst/>
                <a:gdLst/>
                <a:ahLst/>
                <a:cxnLst>
                  <a:cxn ang="0">
                    <a:pos x="59" y="53"/>
                  </a:cxn>
                  <a:cxn ang="0">
                    <a:pos x="65" y="35"/>
                  </a:cxn>
                  <a:cxn ang="0">
                    <a:pos x="71" y="29"/>
                  </a:cxn>
                  <a:cxn ang="0">
                    <a:pos x="65" y="6"/>
                  </a:cxn>
                  <a:cxn ang="0">
                    <a:pos x="59" y="0"/>
                  </a:cxn>
                  <a:cxn ang="0">
                    <a:pos x="47" y="0"/>
                  </a:cxn>
                  <a:cxn ang="0">
                    <a:pos x="24" y="6"/>
                  </a:cxn>
                  <a:cxn ang="0">
                    <a:pos x="0" y="35"/>
                  </a:cxn>
                  <a:cxn ang="0">
                    <a:pos x="0" y="41"/>
                  </a:cxn>
                  <a:cxn ang="0">
                    <a:pos x="18" y="41"/>
                  </a:cxn>
                  <a:cxn ang="0">
                    <a:pos x="35" y="53"/>
                  </a:cxn>
                  <a:cxn ang="0">
                    <a:pos x="53" y="53"/>
                  </a:cxn>
                  <a:cxn ang="0">
                    <a:pos x="59" y="53"/>
                  </a:cxn>
                </a:cxnLst>
                <a:rect l="0" t="0" r="0" b="0"/>
                <a:pathLst>
                  <a:path w="71" h="53">
                    <a:moveTo>
                      <a:pt x="59" y="53"/>
                    </a:moveTo>
                    <a:lnTo>
                      <a:pt x="65" y="35"/>
                    </a:lnTo>
                    <a:lnTo>
                      <a:pt x="71" y="29"/>
                    </a:lnTo>
                    <a:lnTo>
                      <a:pt x="65" y="6"/>
                    </a:lnTo>
                    <a:lnTo>
                      <a:pt x="59" y="0"/>
                    </a:lnTo>
                    <a:lnTo>
                      <a:pt x="47" y="0"/>
                    </a:lnTo>
                    <a:lnTo>
                      <a:pt x="24" y="6"/>
                    </a:lnTo>
                    <a:lnTo>
                      <a:pt x="0" y="35"/>
                    </a:lnTo>
                    <a:lnTo>
                      <a:pt x="0" y="41"/>
                    </a:lnTo>
                    <a:lnTo>
                      <a:pt x="18" y="41"/>
                    </a:lnTo>
                    <a:lnTo>
                      <a:pt x="35" y="53"/>
                    </a:lnTo>
                    <a:lnTo>
                      <a:pt x="53" y="53"/>
                    </a:lnTo>
                    <a:lnTo>
                      <a:pt x="5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2640" y="1870"/>
                <a:ext cx="41" cy="46"/>
              </a:xfrm>
              <a:custGeom>
                <a:avLst/>
                <a:gdLst/>
                <a:ahLst/>
                <a:cxnLst>
                  <a:cxn ang="0">
                    <a:pos x="24" y="41"/>
                  </a:cxn>
                  <a:cxn ang="0">
                    <a:pos x="41" y="29"/>
                  </a:cxn>
                  <a:cxn ang="0">
                    <a:pos x="41" y="17"/>
                  </a:cxn>
                  <a:cxn ang="0">
                    <a:pos x="41" y="11"/>
                  </a:cxn>
                  <a:cxn ang="0">
                    <a:pos x="30" y="0"/>
                  </a:cxn>
                  <a:cxn ang="0">
                    <a:pos x="24" y="0"/>
                  </a:cxn>
                  <a:cxn ang="0">
                    <a:pos x="6" y="11"/>
                  </a:cxn>
                  <a:cxn ang="0">
                    <a:pos x="0" y="17"/>
                  </a:cxn>
                  <a:cxn ang="0">
                    <a:pos x="6" y="29"/>
                  </a:cxn>
                  <a:cxn ang="0">
                    <a:pos x="18" y="41"/>
                  </a:cxn>
                  <a:cxn ang="0">
                    <a:pos x="24" y="46"/>
                  </a:cxn>
                  <a:cxn ang="0">
                    <a:pos x="24" y="46"/>
                  </a:cxn>
                  <a:cxn ang="0">
                    <a:pos x="24" y="41"/>
                  </a:cxn>
                </a:cxnLst>
                <a:rect l="0" t="0" r="0" b="0"/>
                <a:pathLst>
                  <a:path w="41" h="46">
                    <a:moveTo>
                      <a:pt x="24" y="41"/>
                    </a:moveTo>
                    <a:lnTo>
                      <a:pt x="41" y="29"/>
                    </a:lnTo>
                    <a:lnTo>
                      <a:pt x="41" y="17"/>
                    </a:lnTo>
                    <a:lnTo>
                      <a:pt x="41" y="11"/>
                    </a:lnTo>
                    <a:lnTo>
                      <a:pt x="30" y="0"/>
                    </a:lnTo>
                    <a:lnTo>
                      <a:pt x="24" y="0"/>
                    </a:lnTo>
                    <a:lnTo>
                      <a:pt x="6" y="11"/>
                    </a:lnTo>
                    <a:lnTo>
                      <a:pt x="0" y="17"/>
                    </a:lnTo>
                    <a:lnTo>
                      <a:pt x="6" y="29"/>
                    </a:lnTo>
                    <a:lnTo>
                      <a:pt x="18" y="41"/>
                    </a:lnTo>
                    <a:lnTo>
                      <a:pt x="24" y="46"/>
                    </a:lnTo>
                    <a:lnTo>
                      <a:pt x="24" y="46"/>
                    </a:lnTo>
                    <a:lnTo>
                      <a:pt x="24"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2423" y="1981"/>
                <a:ext cx="30" cy="29"/>
              </a:xfrm>
              <a:custGeom>
                <a:avLst/>
                <a:gdLst/>
                <a:ahLst/>
                <a:cxnLst>
                  <a:cxn ang="0">
                    <a:pos x="24" y="23"/>
                  </a:cxn>
                  <a:cxn ang="0">
                    <a:pos x="30" y="12"/>
                  </a:cxn>
                  <a:cxn ang="0">
                    <a:pos x="24" y="0"/>
                  </a:cxn>
                  <a:cxn ang="0">
                    <a:pos x="18" y="0"/>
                  </a:cxn>
                  <a:cxn ang="0">
                    <a:pos x="6" y="0"/>
                  </a:cxn>
                  <a:cxn ang="0">
                    <a:pos x="0" y="18"/>
                  </a:cxn>
                  <a:cxn ang="0">
                    <a:pos x="18" y="29"/>
                  </a:cxn>
                  <a:cxn ang="0">
                    <a:pos x="18" y="23"/>
                  </a:cxn>
                  <a:cxn ang="0">
                    <a:pos x="24" y="23"/>
                  </a:cxn>
                </a:cxnLst>
                <a:rect l="0" t="0" r="0" b="0"/>
                <a:pathLst>
                  <a:path w="30" h="29">
                    <a:moveTo>
                      <a:pt x="24" y="23"/>
                    </a:moveTo>
                    <a:lnTo>
                      <a:pt x="30" y="12"/>
                    </a:lnTo>
                    <a:lnTo>
                      <a:pt x="24" y="0"/>
                    </a:lnTo>
                    <a:lnTo>
                      <a:pt x="18" y="0"/>
                    </a:lnTo>
                    <a:lnTo>
                      <a:pt x="6" y="0"/>
                    </a:lnTo>
                    <a:lnTo>
                      <a:pt x="0" y="18"/>
                    </a:lnTo>
                    <a:lnTo>
                      <a:pt x="18" y="29"/>
                    </a:lnTo>
                    <a:lnTo>
                      <a:pt x="18"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2881" y="1911"/>
                <a:ext cx="18" cy="23"/>
              </a:xfrm>
              <a:custGeom>
                <a:avLst/>
                <a:gdLst/>
                <a:ahLst/>
                <a:cxnLst>
                  <a:cxn ang="0">
                    <a:pos x="12" y="23"/>
                  </a:cxn>
                  <a:cxn ang="0">
                    <a:pos x="18" y="17"/>
                  </a:cxn>
                  <a:cxn ang="0">
                    <a:pos x="18" y="5"/>
                  </a:cxn>
                  <a:cxn ang="0">
                    <a:pos x="12" y="0"/>
                  </a:cxn>
                  <a:cxn ang="0">
                    <a:pos x="6" y="0"/>
                  </a:cxn>
                  <a:cxn ang="0">
                    <a:pos x="0" y="0"/>
                  </a:cxn>
                  <a:cxn ang="0">
                    <a:pos x="0" y="17"/>
                  </a:cxn>
                  <a:cxn ang="0">
                    <a:pos x="0" y="23"/>
                  </a:cxn>
                  <a:cxn ang="0">
                    <a:pos x="6" y="23"/>
                  </a:cxn>
                  <a:cxn ang="0">
                    <a:pos x="12" y="23"/>
                  </a:cxn>
                </a:cxnLst>
                <a:rect l="0" t="0" r="0" b="0"/>
                <a:pathLst>
                  <a:path w="18" h="23">
                    <a:moveTo>
                      <a:pt x="12" y="23"/>
                    </a:moveTo>
                    <a:lnTo>
                      <a:pt x="18" y="17"/>
                    </a:lnTo>
                    <a:lnTo>
                      <a:pt x="18" y="5"/>
                    </a:lnTo>
                    <a:lnTo>
                      <a:pt x="12" y="0"/>
                    </a:lnTo>
                    <a:lnTo>
                      <a:pt x="6" y="0"/>
                    </a:lnTo>
                    <a:lnTo>
                      <a:pt x="0" y="0"/>
                    </a:lnTo>
                    <a:lnTo>
                      <a:pt x="0" y="17"/>
                    </a:lnTo>
                    <a:lnTo>
                      <a:pt x="0"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2681" y="1963"/>
                <a:ext cx="18" cy="30"/>
              </a:xfrm>
              <a:custGeom>
                <a:avLst/>
                <a:gdLst/>
                <a:ahLst/>
                <a:cxnLst>
                  <a:cxn ang="0">
                    <a:pos x="18" y="18"/>
                  </a:cxn>
                  <a:cxn ang="0">
                    <a:pos x="18" y="6"/>
                  </a:cxn>
                  <a:cxn ang="0">
                    <a:pos x="12" y="0"/>
                  </a:cxn>
                  <a:cxn ang="0">
                    <a:pos x="0" y="0"/>
                  </a:cxn>
                  <a:cxn ang="0">
                    <a:pos x="0" y="18"/>
                  </a:cxn>
                  <a:cxn ang="0">
                    <a:pos x="12" y="30"/>
                  </a:cxn>
                  <a:cxn ang="0">
                    <a:pos x="12" y="18"/>
                  </a:cxn>
                  <a:cxn ang="0">
                    <a:pos x="18" y="18"/>
                  </a:cxn>
                </a:cxnLst>
                <a:rect l="0" t="0" r="0" b="0"/>
                <a:pathLst>
                  <a:path w="18" h="30">
                    <a:moveTo>
                      <a:pt x="18" y="18"/>
                    </a:moveTo>
                    <a:lnTo>
                      <a:pt x="18" y="6"/>
                    </a:lnTo>
                    <a:lnTo>
                      <a:pt x="12" y="0"/>
                    </a:lnTo>
                    <a:lnTo>
                      <a:pt x="0" y="0"/>
                    </a:lnTo>
                    <a:lnTo>
                      <a:pt x="0" y="18"/>
                    </a:lnTo>
                    <a:lnTo>
                      <a:pt x="12" y="30"/>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2828" y="2075"/>
                <a:ext cx="29" cy="23"/>
              </a:xfrm>
              <a:custGeom>
                <a:avLst/>
                <a:gdLst/>
                <a:ahLst/>
                <a:cxnLst>
                  <a:cxn ang="0">
                    <a:pos x="24" y="23"/>
                  </a:cxn>
                  <a:cxn ang="0">
                    <a:pos x="29" y="18"/>
                  </a:cxn>
                  <a:cxn ang="0">
                    <a:pos x="29" y="12"/>
                  </a:cxn>
                  <a:cxn ang="0">
                    <a:pos x="24" y="0"/>
                  </a:cxn>
                  <a:cxn ang="0">
                    <a:pos x="12" y="0"/>
                  </a:cxn>
                  <a:cxn ang="0">
                    <a:pos x="6" y="0"/>
                  </a:cxn>
                  <a:cxn ang="0">
                    <a:pos x="0" y="18"/>
                  </a:cxn>
                  <a:cxn ang="0">
                    <a:pos x="6" y="23"/>
                  </a:cxn>
                  <a:cxn ang="0">
                    <a:pos x="12" y="23"/>
                  </a:cxn>
                  <a:cxn ang="0">
                    <a:pos x="24" y="23"/>
                  </a:cxn>
                </a:cxnLst>
                <a:rect l="0" t="0" r="0" b="0"/>
                <a:pathLst>
                  <a:path w="29" h="23">
                    <a:moveTo>
                      <a:pt x="24" y="23"/>
                    </a:moveTo>
                    <a:lnTo>
                      <a:pt x="29" y="18"/>
                    </a:lnTo>
                    <a:lnTo>
                      <a:pt x="29" y="12"/>
                    </a:lnTo>
                    <a:lnTo>
                      <a:pt x="24" y="0"/>
                    </a:lnTo>
                    <a:lnTo>
                      <a:pt x="12" y="0"/>
                    </a:lnTo>
                    <a:lnTo>
                      <a:pt x="6" y="0"/>
                    </a:lnTo>
                    <a:lnTo>
                      <a:pt x="0" y="18"/>
                    </a:lnTo>
                    <a:lnTo>
                      <a:pt x="6" y="23"/>
                    </a:lnTo>
                    <a:lnTo>
                      <a:pt x="12"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564" y="1130"/>
                <a:ext cx="129" cy="123"/>
              </a:xfrm>
              <a:custGeom>
                <a:avLst/>
                <a:gdLst/>
                <a:ahLst/>
                <a:cxnLst>
                  <a:cxn ang="0">
                    <a:pos x="117" y="53"/>
                  </a:cxn>
                  <a:cxn ang="0">
                    <a:pos x="106" y="30"/>
                  </a:cxn>
                  <a:cxn ang="0">
                    <a:pos x="94" y="18"/>
                  </a:cxn>
                  <a:cxn ang="0">
                    <a:pos x="71" y="0"/>
                  </a:cxn>
                  <a:cxn ang="0">
                    <a:pos x="47" y="0"/>
                  </a:cxn>
                  <a:cxn ang="0">
                    <a:pos x="24" y="0"/>
                  </a:cxn>
                  <a:cxn ang="0">
                    <a:pos x="12" y="18"/>
                  </a:cxn>
                  <a:cxn ang="0">
                    <a:pos x="0" y="30"/>
                  </a:cxn>
                  <a:cxn ang="0">
                    <a:pos x="0" y="59"/>
                  </a:cxn>
                  <a:cxn ang="0">
                    <a:pos x="6" y="82"/>
                  </a:cxn>
                  <a:cxn ang="0">
                    <a:pos x="12" y="94"/>
                  </a:cxn>
                  <a:cxn ang="0">
                    <a:pos x="41" y="112"/>
                  </a:cxn>
                  <a:cxn ang="0">
                    <a:pos x="65" y="112"/>
                  </a:cxn>
                  <a:cxn ang="0">
                    <a:pos x="94" y="112"/>
                  </a:cxn>
                  <a:cxn ang="0">
                    <a:pos x="106" y="123"/>
                  </a:cxn>
                  <a:cxn ang="0">
                    <a:pos x="112" y="123"/>
                  </a:cxn>
                  <a:cxn ang="0">
                    <a:pos x="117" y="118"/>
                  </a:cxn>
                  <a:cxn ang="0">
                    <a:pos x="129" y="112"/>
                  </a:cxn>
                  <a:cxn ang="0">
                    <a:pos x="112" y="94"/>
                  </a:cxn>
                  <a:cxn ang="0">
                    <a:pos x="112" y="88"/>
                  </a:cxn>
                  <a:cxn ang="0">
                    <a:pos x="112" y="82"/>
                  </a:cxn>
                  <a:cxn ang="0">
                    <a:pos x="112" y="53"/>
                  </a:cxn>
                  <a:cxn ang="0">
                    <a:pos x="117" y="53"/>
                  </a:cxn>
                </a:cxnLst>
                <a:rect l="0" t="0" r="0" b="0"/>
                <a:pathLst>
                  <a:path w="129" h="123">
                    <a:moveTo>
                      <a:pt x="117" y="53"/>
                    </a:moveTo>
                    <a:lnTo>
                      <a:pt x="106" y="30"/>
                    </a:lnTo>
                    <a:lnTo>
                      <a:pt x="94" y="18"/>
                    </a:lnTo>
                    <a:lnTo>
                      <a:pt x="71" y="0"/>
                    </a:lnTo>
                    <a:lnTo>
                      <a:pt x="47" y="0"/>
                    </a:lnTo>
                    <a:lnTo>
                      <a:pt x="24" y="0"/>
                    </a:lnTo>
                    <a:lnTo>
                      <a:pt x="12" y="18"/>
                    </a:lnTo>
                    <a:lnTo>
                      <a:pt x="0" y="30"/>
                    </a:lnTo>
                    <a:lnTo>
                      <a:pt x="0" y="59"/>
                    </a:lnTo>
                    <a:lnTo>
                      <a:pt x="6" y="82"/>
                    </a:lnTo>
                    <a:lnTo>
                      <a:pt x="12" y="94"/>
                    </a:lnTo>
                    <a:lnTo>
                      <a:pt x="41" y="112"/>
                    </a:lnTo>
                    <a:lnTo>
                      <a:pt x="65" y="112"/>
                    </a:lnTo>
                    <a:lnTo>
                      <a:pt x="94" y="112"/>
                    </a:lnTo>
                    <a:lnTo>
                      <a:pt x="106" y="123"/>
                    </a:lnTo>
                    <a:lnTo>
                      <a:pt x="112" y="123"/>
                    </a:lnTo>
                    <a:lnTo>
                      <a:pt x="117" y="118"/>
                    </a:lnTo>
                    <a:lnTo>
                      <a:pt x="129" y="112"/>
                    </a:lnTo>
                    <a:lnTo>
                      <a:pt x="112" y="94"/>
                    </a:lnTo>
                    <a:lnTo>
                      <a:pt x="112" y="88"/>
                    </a:lnTo>
                    <a:lnTo>
                      <a:pt x="112" y="82"/>
                    </a:lnTo>
                    <a:lnTo>
                      <a:pt x="112" y="53"/>
                    </a:lnTo>
                    <a:lnTo>
                      <a:pt x="11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382" y="672"/>
                <a:ext cx="47" cy="59"/>
              </a:xfrm>
              <a:custGeom>
                <a:avLst/>
                <a:gdLst/>
                <a:ahLst/>
                <a:cxnLst>
                  <a:cxn ang="0">
                    <a:pos x="41" y="59"/>
                  </a:cxn>
                  <a:cxn ang="0">
                    <a:pos x="47" y="42"/>
                  </a:cxn>
                  <a:cxn ang="0">
                    <a:pos x="47" y="30"/>
                  </a:cxn>
                  <a:cxn ang="0">
                    <a:pos x="35" y="6"/>
                  </a:cxn>
                  <a:cxn ang="0">
                    <a:pos x="18" y="0"/>
                  </a:cxn>
                  <a:cxn ang="0">
                    <a:pos x="12" y="0"/>
                  </a:cxn>
                  <a:cxn ang="0">
                    <a:pos x="0" y="12"/>
                  </a:cxn>
                  <a:cxn ang="0">
                    <a:pos x="0" y="36"/>
                  </a:cxn>
                  <a:cxn ang="0">
                    <a:pos x="12" y="47"/>
                  </a:cxn>
                  <a:cxn ang="0">
                    <a:pos x="30" y="59"/>
                  </a:cxn>
                  <a:cxn ang="0">
                    <a:pos x="35" y="59"/>
                  </a:cxn>
                  <a:cxn ang="0">
                    <a:pos x="35" y="59"/>
                  </a:cxn>
                  <a:cxn ang="0">
                    <a:pos x="41" y="59"/>
                  </a:cxn>
                </a:cxnLst>
                <a:rect l="0" t="0" r="0" b="0"/>
                <a:pathLst>
                  <a:path w="47" h="59">
                    <a:moveTo>
                      <a:pt x="41" y="59"/>
                    </a:moveTo>
                    <a:lnTo>
                      <a:pt x="47" y="42"/>
                    </a:lnTo>
                    <a:lnTo>
                      <a:pt x="47" y="30"/>
                    </a:lnTo>
                    <a:lnTo>
                      <a:pt x="35" y="6"/>
                    </a:lnTo>
                    <a:lnTo>
                      <a:pt x="18" y="0"/>
                    </a:lnTo>
                    <a:lnTo>
                      <a:pt x="12" y="0"/>
                    </a:lnTo>
                    <a:lnTo>
                      <a:pt x="0" y="12"/>
                    </a:lnTo>
                    <a:lnTo>
                      <a:pt x="0" y="36"/>
                    </a:lnTo>
                    <a:lnTo>
                      <a:pt x="12" y="47"/>
                    </a:lnTo>
                    <a:lnTo>
                      <a:pt x="30" y="59"/>
                    </a:lnTo>
                    <a:lnTo>
                      <a:pt x="35" y="59"/>
                    </a:lnTo>
                    <a:lnTo>
                      <a:pt x="35" y="59"/>
                    </a:lnTo>
                    <a:lnTo>
                      <a:pt x="41"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734" y="860"/>
                <a:ext cx="59" cy="65"/>
              </a:xfrm>
              <a:custGeom>
                <a:avLst/>
                <a:gdLst/>
                <a:ahLst/>
                <a:cxnLst>
                  <a:cxn ang="0">
                    <a:pos x="59" y="47"/>
                  </a:cxn>
                  <a:cxn ang="0">
                    <a:pos x="59" y="18"/>
                  </a:cxn>
                  <a:cxn ang="0">
                    <a:pos x="53" y="6"/>
                  </a:cxn>
                  <a:cxn ang="0">
                    <a:pos x="35" y="0"/>
                  </a:cxn>
                  <a:cxn ang="0">
                    <a:pos x="24" y="0"/>
                  </a:cxn>
                  <a:cxn ang="0">
                    <a:pos x="6" y="6"/>
                  </a:cxn>
                  <a:cxn ang="0">
                    <a:pos x="0" y="12"/>
                  </a:cxn>
                  <a:cxn ang="0">
                    <a:pos x="0" y="30"/>
                  </a:cxn>
                  <a:cxn ang="0">
                    <a:pos x="6" y="59"/>
                  </a:cxn>
                  <a:cxn ang="0">
                    <a:pos x="30" y="65"/>
                  </a:cxn>
                  <a:cxn ang="0">
                    <a:pos x="53" y="65"/>
                  </a:cxn>
                  <a:cxn ang="0">
                    <a:pos x="59" y="59"/>
                  </a:cxn>
                  <a:cxn ang="0">
                    <a:pos x="59" y="59"/>
                  </a:cxn>
                  <a:cxn ang="0">
                    <a:pos x="59" y="47"/>
                  </a:cxn>
                </a:cxnLst>
                <a:rect l="0" t="0" r="0" b="0"/>
                <a:pathLst>
                  <a:path w="59" h="65">
                    <a:moveTo>
                      <a:pt x="59" y="47"/>
                    </a:moveTo>
                    <a:lnTo>
                      <a:pt x="59" y="18"/>
                    </a:lnTo>
                    <a:lnTo>
                      <a:pt x="53" y="6"/>
                    </a:lnTo>
                    <a:lnTo>
                      <a:pt x="35" y="0"/>
                    </a:lnTo>
                    <a:lnTo>
                      <a:pt x="24" y="0"/>
                    </a:lnTo>
                    <a:lnTo>
                      <a:pt x="6" y="6"/>
                    </a:lnTo>
                    <a:lnTo>
                      <a:pt x="0" y="12"/>
                    </a:lnTo>
                    <a:lnTo>
                      <a:pt x="0" y="30"/>
                    </a:lnTo>
                    <a:lnTo>
                      <a:pt x="6" y="59"/>
                    </a:lnTo>
                    <a:lnTo>
                      <a:pt x="30" y="65"/>
                    </a:lnTo>
                    <a:lnTo>
                      <a:pt x="53" y="65"/>
                    </a:lnTo>
                    <a:lnTo>
                      <a:pt x="59" y="59"/>
                    </a:lnTo>
                    <a:lnTo>
                      <a:pt x="59" y="59"/>
                    </a:lnTo>
                    <a:lnTo>
                      <a:pt x="5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805" y="708"/>
                <a:ext cx="94" cy="135"/>
              </a:xfrm>
              <a:custGeom>
                <a:avLst/>
                <a:gdLst/>
                <a:ahLst/>
                <a:cxnLst>
                  <a:cxn ang="0">
                    <a:pos x="58" y="129"/>
                  </a:cxn>
                  <a:cxn ang="0">
                    <a:pos x="52" y="105"/>
                  </a:cxn>
                  <a:cxn ang="0">
                    <a:pos x="58" y="88"/>
                  </a:cxn>
                  <a:cxn ang="0">
                    <a:pos x="64" y="76"/>
                  </a:cxn>
                  <a:cxn ang="0">
                    <a:pos x="82" y="70"/>
                  </a:cxn>
                  <a:cxn ang="0">
                    <a:pos x="88" y="64"/>
                  </a:cxn>
                  <a:cxn ang="0">
                    <a:pos x="94" y="52"/>
                  </a:cxn>
                  <a:cxn ang="0">
                    <a:pos x="94" y="29"/>
                  </a:cxn>
                  <a:cxn ang="0">
                    <a:pos x="82" y="11"/>
                  </a:cxn>
                  <a:cxn ang="0">
                    <a:pos x="64" y="6"/>
                  </a:cxn>
                  <a:cxn ang="0">
                    <a:pos x="52" y="0"/>
                  </a:cxn>
                  <a:cxn ang="0">
                    <a:pos x="29" y="11"/>
                  </a:cxn>
                  <a:cxn ang="0">
                    <a:pos x="23" y="23"/>
                  </a:cxn>
                  <a:cxn ang="0">
                    <a:pos x="23" y="35"/>
                  </a:cxn>
                  <a:cxn ang="0">
                    <a:pos x="29" y="58"/>
                  </a:cxn>
                  <a:cxn ang="0">
                    <a:pos x="29" y="70"/>
                  </a:cxn>
                  <a:cxn ang="0">
                    <a:pos x="17" y="88"/>
                  </a:cxn>
                  <a:cxn ang="0">
                    <a:pos x="0" y="94"/>
                  </a:cxn>
                  <a:cxn ang="0">
                    <a:pos x="0" y="99"/>
                  </a:cxn>
                  <a:cxn ang="0">
                    <a:pos x="11" y="123"/>
                  </a:cxn>
                  <a:cxn ang="0">
                    <a:pos x="17" y="129"/>
                  </a:cxn>
                  <a:cxn ang="0">
                    <a:pos x="23" y="135"/>
                  </a:cxn>
                  <a:cxn ang="0">
                    <a:pos x="47" y="135"/>
                  </a:cxn>
                  <a:cxn ang="0">
                    <a:pos x="52" y="129"/>
                  </a:cxn>
                  <a:cxn ang="0">
                    <a:pos x="58" y="129"/>
                  </a:cxn>
                </a:cxnLst>
                <a:rect l="0" t="0" r="0" b="0"/>
                <a:pathLst>
                  <a:path w="94" h="135">
                    <a:moveTo>
                      <a:pt x="58" y="129"/>
                    </a:moveTo>
                    <a:lnTo>
                      <a:pt x="52" y="105"/>
                    </a:lnTo>
                    <a:lnTo>
                      <a:pt x="58" y="88"/>
                    </a:lnTo>
                    <a:lnTo>
                      <a:pt x="64" y="76"/>
                    </a:lnTo>
                    <a:lnTo>
                      <a:pt x="82" y="70"/>
                    </a:lnTo>
                    <a:lnTo>
                      <a:pt x="88" y="64"/>
                    </a:lnTo>
                    <a:lnTo>
                      <a:pt x="94" y="52"/>
                    </a:lnTo>
                    <a:lnTo>
                      <a:pt x="94" y="29"/>
                    </a:lnTo>
                    <a:lnTo>
                      <a:pt x="82" y="11"/>
                    </a:lnTo>
                    <a:lnTo>
                      <a:pt x="64" y="6"/>
                    </a:lnTo>
                    <a:lnTo>
                      <a:pt x="52" y="0"/>
                    </a:lnTo>
                    <a:lnTo>
                      <a:pt x="29" y="11"/>
                    </a:lnTo>
                    <a:lnTo>
                      <a:pt x="23" y="23"/>
                    </a:lnTo>
                    <a:lnTo>
                      <a:pt x="23" y="35"/>
                    </a:lnTo>
                    <a:lnTo>
                      <a:pt x="29" y="58"/>
                    </a:lnTo>
                    <a:lnTo>
                      <a:pt x="29" y="70"/>
                    </a:lnTo>
                    <a:lnTo>
                      <a:pt x="17" y="88"/>
                    </a:lnTo>
                    <a:lnTo>
                      <a:pt x="0" y="94"/>
                    </a:lnTo>
                    <a:lnTo>
                      <a:pt x="0" y="99"/>
                    </a:lnTo>
                    <a:lnTo>
                      <a:pt x="11" y="123"/>
                    </a:lnTo>
                    <a:lnTo>
                      <a:pt x="17" y="129"/>
                    </a:lnTo>
                    <a:lnTo>
                      <a:pt x="23" y="135"/>
                    </a:lnTo>
                    <a:lnTo>
                      <a:pt x="47" y="135"/>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2928" y="667"/>
                <a:ext cx="53" cy="41"/>
              </a:xfrm>
              <a:custGeom>
                <a:avLst/>
                <a:gdLst/>
                <a:ahLst/>
                <a:cxnLst>
                  <a:cxn ang="0">
                    <a:pos x="53" y="35"/>
                  </a:cxn>
                  <a:cxn ang="0">
                    <a:pos x="47" y="17"/>
                  </a:cxn>
                  <a:cxn ang="0">
                    <a:pos x="35" y="5"/>
                  </a:cxn>
                  <a:cxn ang="0">
                    <a:pos x="29" y="0"/>
                  </a:cxn>
                  <a:cxn ang="0">
                    <a:pos x="23" y="0"/>
                  </a:cxn>
                  <a:cxn ang="0">
                    <a:pos x="6" y="5"/>
                  </a:cxn>
                  <a:cxn ang="0">
                    <a:pos x="0" y="11"/>
                  </a:cxn>
                  <a:cxn ang="0">
                    <a:pos x="6" y="23"/>
                  </a:cxn>
                  <a:cxn ang="0">
                    <a:pos x="17" y="41"/>
                  </a:cxn>
                  <a:cxn ang="0">
                    <a:pos x="29" y="41"/>
                  </a:cxn>
                  <a:cxn ang="0">
                    <a:pos x="47" y="41"/>
                  </a:cxn>
                  <a:cxn ang="0">
                    <a:pos x="47" y="35"/>
                  </a:cxn>
                  <a:cxn ang="0">
                    <a:pos x="53" y="35"/>
                  </a:cxn>
                </a:cxnLst>
                <a:rect l="0" t="0" r="0" b="0"/>
                <a:pathLst>
                  <a:path w="53" h="41">
                    <a:moveTo>
                      <a:pt x="53" y="35"/>
                    </a:moveTo>
                    <a:lnTo>
                      <a:pt x="47" y="17"/>
                    </a:lnTo>
                    <a:lnTo>
                      <a:pt x="35" y="5"/>
                    </a:lnTo>
                    <a:lnTo>
                      <a:pt x="29" y="0"/>
                    </a:lnTo>
                    <a:lnTo>
                      <a:pt x="23" y="0"/>
                    </a:lnTo>
                    <a:lnTo>
                      <a:pt x="6" y="5"/>
                    </a:lnTo>
                    <a:lnTo>
                      <a:pt x="0" y="11"/>
                    </a:lnTo>
                    <a:lnTo>
                      <a:pt x="6" y="23"/>
                    </a:lnTo>
                    <a:lnTo>
                      <a:pt x="17" y="41"/>
                    </a:lnTo>
                    <a:lnTo>
                      <a:pt x="29" y="41"/>
                    </a:lnTo>
                    <a:lnTo>
                      <a:pt x="47" y="41"/>
                    </a:lnTo>
                    <a:lnTo>
                      <a:pt x="47" y="35"/>
                    </a:lnTo>
                    <a:lnTo>
                      <a:pt x="5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2869" y="561"/>
                <a:ext cx="41" cy="29"/>
              </a:xfrm>
              <a:custGeom>
                <a:avLst/>
                <a:gdLst/>
                <a:ahLst/>
                <a:cxnLst>
                  <a:cxn ang="0">
                    <a:pos x="30" y="29"/>
                  </a:cxn>
                  <a:cxn ang="0">
                    <a:pos x="41" y="23"/>
                  </a:cxn>
                  <a:cxn ang="0">
                    <a:pos x="30" y="18"/>
                  </a:cxn>
                  <a:cxn ang="0">
                    <a:pos x="24" y="0"/>
                  </a:cxn>
                  <a:cxn ang="0">
                    <a:pos x="18" y="0"/>
                  </a:cxn>
                  <a:cxn ang="0">
                    <a:pos x="12" y="12"/>
                  </a:cxn>
                  <a:cxn ang="0">
                    <a:pos x="0" y="23"/>
                  </a:cxn>
                  <a:cxn ang="0">
                    <a:pos x="12" y="29"/>
                  </a:cxn>
                  <a:cxn ang="0">
                    <a:pos x="24" y="29"/>
                  </a:cxn>
                  <a:cxn ang="0">
                    <a:pos x="30" y="29"/>
                  </a:cxn>
                </a:cxnLst>
                <a:rect l="0" t="0" r="0" b="0"/>
                <a:pathLst>
                  <a:path w="41" h="29">
                    <a:moveTo>
                      <a:pt x="30" y="29"/>
                    </a:moveTo>
                    <a:lnTo>
                      <a:pt x="41" y="23"/>
                    </a:lnTo>
                    <a:lnTo>
                      <a:pt x="30" y="18"/>
                    </a:lnTo>
                    <a:lnTo>
                      <a:pt x="24" y="0"/>
                    </a:lnTo>
                    <a:lnTo>
                      <a:pt x="18" y="0"/>
                    </a:lnTo>
                    <a:lnTo>
                      <a:pt x="12" y="12"/>
                    </a:lnTo>
                    <a:lnTo>
                      <a:pt x="0" y="23"/>
                    </a:lnTo>
                    <a:lnTo>
                      <a:pt x="12" y="29"/>
                    </a:lnTo>
                    <a:lnTo>
                      <a:pt x="24" y="29"/>
                    </a:lnTo>
                    <a:lnTo>
                      <a:pt x="3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2922" y="432"/>
                <a:ext cx="53" cy="23"/>
              </a:xfrm>
              <a:custGeom>
                <a:avLst/>
                <a:gdLst/>
                <a:ahLst/>
                <a:cxnLst>
                  <a:cxn ang="0">
                    <a:pos x="6" y="23"/>
                  </a:cxn>
                  <a:cxn ang="0">
                    <a:pos x="35" y="6"/>
                  </a:cxn>
                  <a:cxn ang="0">
                    <a:pos x="53" y="0"/>
                  </a:cxn>
                  <a:cxn ang="0">
                    <a:pos x="23" y="0"/>
                  </a:cxn>
                  <a:cxn ang="0">
                    <a:pos x="6" y="17"/>
                  </a:cxn>
                  <a:cxn ang="0">
                    <a:pos x="0" y="23"/>
                  </a:cxn>
                  <a:cxn ang="0">
                    <a:pos x="0" y="23"/>
                  </a:cxn>
                  <a:cxn ang="0">
                    <a:pos x="6" y="23"/>
                  </a:cxn>
                </a:cxnLst>
                <a:rect l="0" t="0" r="0" b="0"/>
                <a:pathLst>
                  <a:path w="53" h="23">
                    <a:moveTo>
                      <a:pt x="6" y="23"/>
                    </a:moveTo>
                    <a:lnTo>
                      <a:pt x="35" y="6"/>
                    </a:lnTo>
                    <a:lnTo>
                      <a:pt x="53" y="0"/>
                    </a:lnTo>
                    <a:lnTo>
                      <a:pt x="23" y="0"/>
                    </a:lnTo>
                    <a:lnTo>
                      <a:pt x="6"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547" y="449"/>
                <a:ext cx="23" cy="36"/>
              </a:xfrm>
              <a:custGeom>
                <a:avLst/>
                <a:gdLst/>
                <a:ahLst/>
                <a:cxnLst>
                  <a:cxn ang="0">
                    <a:pos x="23" y="30"/>
                  </a:cxn>
                  <a:cxn ang="0">
                    <a:pos x="23" y="18"/>
                  </a:cxn>
                  <a:cxn ang="0">
                    <a:pos x="17" y="6"/>
                  </a:cxn>
                  <a:cxn ang="0">
                    <a:pos x="5" y="0"/>
                  </a:cxn>
                  <a:cxn ang="0">
                    <a:pos x="0" y="6"/>
                  </a:cxn>
                  <a:cxn ang="0">
                    <a:pos x="5" y="30"/>
                  </a:cxn>
                  <a:cxn ang="0">
                    <a:pos x="17" y="36"/>
                  </a:cxn>
                  <a:cxn ang="0">
                    <a:pos x="17" y="30"/>
                  </a:cxn>
                  <a:cxn ang="0">
                    <a:pos x="23" y="30"/>
                  </a:cxn>
                </a:cxnLst>
                <a:rect l="0" t="0" r="0" b="0"/>
                <a:pathLst>
                  <a:path w="23" h="36">
                    <a:moveTo>
                      <a:pt x="23" y="30"/>
                    </a:moveTo>
                    <a:lnTo>
                      <a:pt x="23" y="18"/>
                    </a:lnTo>
                    <a:lnTo>
                      <a:pt x="17" y="6"/>
                    </a:lnTo>
                    <a:lnTo>
                      <a:pt x="5" y="0"/>
                    </a:lnTo>
                    <a:lnTo>
                      <a:pt x="0" y="6"/>
                    </a:lnTo>
                    <a:lnTo>
                      <a:pt x="5" y="30"/>
                    </a:lnTo>
                    <a:lnTo>
                      <a:pt x="17" y="36"/>
                    </a:lnTo>
                    <a:lnTo>
                      <a:pt x="17"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429" y="3266"/>
                <a:ext cx="111" cy="88"/>
              </a:xfrm>
              <a:custGeom>
                <a:avLst/>
                <a:gdLst/>
                <a:ahLst/>
                <a:cxnLst>
                  <a:cxn ang="0">
                    <a:pos x="82" y="71"/>
                  </a:cxn>
                  <a:cxn ang="0">
                    <a:pos x="105" y="59"/>
                  </a:cxn>
                  <a:cxn ang="0">
                    <a:pos x="111" y="41"/>
                  </a:cxn>
                  <a:cxn ang="0">
                    <a:pos x="111" y="29"/>
                  </a:cxn>
                  <a:cxn ang="0">
                    <a:pos x="105" y="18"/>
                  </a:cxn>
                  <a:cxn ang="0">
                    <a:pos x="94" y="6"/>
                  </a:cxn>
                  <a:cxn ang="0">
                    <a:pos x="76" y="0"/>
                  </a:cxn>
                  <a:cxn ang="0">
                    <a:pos x="41" y="0"/>
                  </a:cxn>
                  <a:cxn ang="0">
                    <a:pos x="29" y="6"/>
                  </a:cxn>
                  <a:cxn ang="0">
                    <a:pos x="11" y="24"/>
                  </a:cxn>
                  <a:cxn ang="0">
                    <a:pos x="0" y="35"/>
                  </a:cxn>
                  <a:cxn ang="0">
                    <a:pos x="0" y="53"/>
                  </a:cxn>
                  <a:cxn ang="0">
                    <a:pos x="6" y="71"/>
                  </a:cxn>
                  <a:cxn ang="0">
                    <a:pos x="17" y="88"/>
                  </a:cxn>
                  <a:cxn ang="0">
                    <a:pos x="41" y="88"/>
                  </a:cxn>
                  <a:cxn ang="0">
                    <a:pos x="70" y="88"/>
                  </a:cxn>
                  <a:cxn ang="0">
                    <a:pos x="76" y="71"/>
                  </a:cxn>
                  <a:cxn ang="0">
                    <a:pos x="82" y="71"/>
                  </a:cxn>
                </a:cxnLst>
                <a:rect l="0" t="0" r="0" b="0"/>
                <a:pathLst>
                  <a:path w="111" h="88">
                    <a:moveTo>
                      <a:pt x="82" y="71"/>
                    </a:moveTo>
                    <a:lnTo>
                      <a:pt x="105" y="59"/>
                    </a:lnTo>
                    <a:lnTo>
                      <a:pt x="111" y="41"/>
                    </a:lnTo>
                    <a:lnTo>
                      <a:pt x="111" y="29"/>
                    </a:lnTo>
                    <a:lnTo>
                      <a:pt x="105" y="18"/>
                    </a:lnTo>
                    <a:lnTo>
                      <a:pt x="94" y="6"/>
                    </a:lnTo>
                    <a:lnTo>
                      <a:pt x="76" y="0"/>
                    </a:lnTo>
                    <a:lnTo>
                      <a:pt x="41" y="0"/>
                    </a:lnTo>
                    <a:lnTo>
                      <a:pt x="29" y="6"/>
                    </a:lnTo>
                    <a:lnTo>
                      <a:pt x="11" y="24"/>
                    </a:lnTo>
                    <a:lnTo>
                      <a:pt x="0" y="35"/>
                    </a:lnTo>
                    <a:lnTo>
                      <a:pt x="0" y="53"/>
                    </a:lnTo>
                    <a:lnTo>
                      <a:pt x="6" y="71"/>
                    </a:lnTo>
                    <a:lnTo>
                      <a:pt x="17" y="88"/>
                    </a:lnTo>
                    <a:lnTo>
                      <a:pt x="41" y="88"/>
                    </a:lnTo>
                    <a:lnTo>
                      <a:pt x="70" y="88"/>
                    </a:lnTo>
                    <a:lnTo>
                      <a:pt x="76" y="71"/>
                    </a:lnTo>
                    <a:lnTo>
                      <a:pt x="82" y="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417" y="3413"/>
                <a:ext cx="106" cy="64"/>
              </a:xfrm>
              <a:custGeom>
                <a:avLst/>
                <a:gdLst/>
                <a:ahLst/>
                <a:cxnLst>
                  <a:cxn ang="0">
                    <a:pos x="106" y="35"/>
                  </a:cxn>
                  <a:cxn ang="0">
                    <a:pos x="94" y="17"/>
                  </a:cxn>
                  <a:cxn ang="0">
                    <a:pos x="82" y="6"/>
                  </a:cxn>
                  <a:cxn ang="0">
                    <a:pos x="53" y="0"/>
                  </a:cxn>
                  <a:cxn ang="0">
                    <a:pos x="29" y="0"/>
                  </a:cxn>
                  <a:cxn ang="0">
                    <a:pos x="12" y="12"/>
                  </a:cxn>
                  <a:cxn ang="0">
                    <a:pos x="0" y="29"/>
                  </a:cxn>
                  <a:cxn ang="0">
                    <a:pos x="12" y="47"/>
                  </a:cxn>
                  <a:cxn ang="0">
                    <a:pos x="18" y="59"/>
                  </a:cxn>
                  <a:cxn ang="0">
                    <a:pos x="47" y="64"/>
                  </a:cxn>
                  <a:cxn ang="0">
                    <a:pos x="82" y="59"/>
                  </a:cxn>
                  <a:cxn ang="0">
                    <a:pos x="94" y="47"/>
                  </a:cxn>
                  <a:cxn ang="0">
                    <a:pos x="94" y="35"/>
                  </a:cxn>
                  <a:cxn ang="0">
                    <a:pos x="106" y="35"/>
                  </a:cxn>
                </a:cxnLst>
                <a:rect l="0" t="0" r="0" b="0"/>
                <a:pathLst>
                  <a:path w="106" h="64">
                    <a:moveTo>
                      <a:pt x="106" y="35"/>
                    </a:moveTo>
                    <a:lnTo>
                      <a:pt x="94" y="17"/>
                    </a:lnTo>
                    <a:lnTo>
                      <a:pt x="82" y="6"/>
                    </a:lnTo>
                    <a:lnTo>
                      <a:pt x="53" y="0"/>
                    </a:lnTo>
                    <a:lnTo>
                      <a:pt x="29" y="0"/>
                    </a:lnTo>
                    <a:lnTo>
                      <a:pt x="12" y="12"/>
                    </a:lnTo>
                    <a:lnTo>
                      <a:pt x="0" y="29"/>
                    </a:lnTo>
                    <a:lnTo>
                      <a:pt x="12" y="47"/>
                    </a:lnTo>
                    <a:lnTo>
                      <a:pt x="18" y="59"/>
                    </a:lnTo>
                    <a:lnTo>
                      <a:pt x="47" y="64"/>
                    </a:lnTo>
                    <a:lnTo>
                      <a:pt x="82" y="59"/>
                    </a:lnTo>
                    <a:lnTo>
                      <a:pt x="94" y="47"/>
                    </a:lnTo>
                    <a:lnTo>
                      <a:pt x="94" y="35"/>
                    </a:lnTo>
                    <a:lnTo>
                      <a:pt x="10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710" y="3231"/>
                <a:ext cx="106" cy="64"/>
              </a:xfrm>
              <a:custGeom>
                <a:avLst/>
                <a:gdLst/>
                <a:ahLst/>
                <a:cxnLst>
                  <a:cxn ang="0">
                    <a:pos x="47" y="59"/>
                  </a:cxn>
                  <a:cxn ang="0">
                    <a:pos x="71" y="64"/>
                  </a:cxn>
                  <a:cxn ang="0">
                    <a:pos x="82" y="59"/>
                  </a:cxn>
                  <a:cxn ang="0">
                    <a:pos x="100" y="41"/>
                  </a:cxn>
                  <a:cxn ang="0">
                    <a:pos x="106" y="29"/>
                  </a:cxn>
                  <a:cxn ang="0">
                    <a:pos x="100" y="6"/>
                  </a:cxn>
                  <a:cxn ang="0">
                    <a:pos x="94" y="0"/>
                  </a:cxn>
                  <a:cxn ang="0">
                    <a:pos x="65" y="0"/>
                  </a:cxn>
                  <a:cxn ang="0">
                    <a:pos x="24" y="12"/>
                  </a:cxn>
                  <a:cxn ang="0">
                    <a:pos x="0" y="41"/>
                  </a:cxn>
                  <a:cxn ang="0">
                    <a:pos x="6" y="53"/>
                  </a:cxn>
                  <a:cxn ang="0">
                    <a:pos x="18" y="59"/>
                  </a:cxn>
                  <a:cxn ang="0">
                    <a:pos x="41" y="59"/>
                  </a:cxn>
                  <a:cxn ang="0">
                    <a:pos x="47" y="59"/>
                  </a:cxn>
                </a:cxnLst>
                <a:rect l="0" t="0" r="0" b="0"/>
                <a:pathLst>
                  <a:path w="106" h="64">
                    <a:moveTo>
                      <a:pt x="47" y="59"/>
                    </a:moveTo>
                    <a:lnTo>
                      <a:pt x="71" y="64"/>
                    </a:lnTo>
                    <a:lnTo>
                      <a:pt x="82" y="59"/>
                    </a:lnTo>
                    <a:lnTo>
                      <a:pt x="100" y="41"/>
                    </a:lnTo>
                    <a:lnTo>
                      <a:pt x="106" y="29"/>
                    </a:lnTo>
                    <a:lnTo>
                      <a:pt x="100" y="6"/>
                    </a:lnTo>
                    <a:lnTo>
                      <a:pt x="94" y="0"/>
                    </a:lnTo>
                    <a:lnTo>
                      <a:pt x="65" y="0"/>
                    </a:lnTo>
                    <a:lnTo>
                      <a:pt x="24" y="12"/>
                    </a:lnTo>
                    <a:lnTo>
                      <a:pt x="0" y="41"/>
                    </a:lnTo>
                    <a:lnTo>
                      <a:pt x="6" y="53"/>
                    </a:lnTo>
                    <a:lnTo>
                      <a:pt x="18" y="59"/>
                    </a:lnTo>
                    <a:lnTo>
                      <a:pt x="41" y="59"/>
                    </a:lnTo>
                    <a:lnTo>
                      <a:pt x="47"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751" y="3307"/>
                <a:ext cx="118" cy="118"/>
              </a:xfrm>
              <a:custGeom>
                <a:avLst/>
                <a:gdLst/>
                <a:ahLst/>
                <a:cxnLst>
                  <a:cxn ang="0">
                    <a:pos x="118" y="47"/>
                  </a:cxn>
                  <a:cxn ang="0">
                    <a:pos x="106" y="24"/>
                  </a:cxn>
                  <a:cxn ang="0">
                    <a:pos x="100" y="12"/>
                  </a:cxn>
                  <a:cxn ang="0">
                    <a:pos x="88" y="0"/>
                  </a:cxn>
                  <a:cxn ang="0">
                    <a:pos x="65" y="0"/>
                  </a:cxn>
                  <a:cxn ang="0">
                    <a:pos x="41" y="0"/>
                  </a:cxn>
                  <a:cxn ang="0">
                    <a:pos x="24" y="18"/>
                  </a:cxn>
                  <a:cxn ang="0">
                    <a:pos x="6" y="30"/>
                  </a:cxn>
                  <a:cxn ang="0">
                    <a:pos x="0" y="47"/>
                  </a:cxn>
                  <a:cxn ang="0">
                    <a:pos x="0" y="71"/>
                  </a:cxn>
                  <a:cxn ang="0">
                    <a:pos x="0" y="82"/>
                  </a:cxn>
                  <a:cxn ang="0">
                    <a:pos x="12" y="106"/>
                  </a:cxn>
                  <a:cxn ang="0">
                    <a:pos x="41" y="118"/>
                  </a:cxn>
                  <a:cxn ang="0">
                    <a:pos x="65" y="112"/>
                  </a:cxn>
                  <a:cxn ang="0">
                    <a:pos x="88" y="94"/>
                  </a:cxn>
                  <a:cxn ang="0">
                    <a:pos x="118" y="76"/>
                  </a:cxn>
                  <a:cxn ang="0">
                    <a:pos x="118" y="53"/>
                  </a:cxn>
                  <a:cxn ang="0">
                    <a:pos x="118" y="47"/>
                  </a:cxn>
                </a:cxnLst>
                <a:rect l="0" t="0" r="0" b="0"/>
                <a:pathLst>
                  <a:path w="118" h="118">
                    <a:moveTo>
                      <a:pt x="118" y="47"/>
                    </a:moveTo>
                    <a:lnTo>
                      <a:pt x="106" y="24"/>
                    </a:lnTo>
                    <a:lnTo>
                      <a:pt x="100" y="12"/>
                    </a:lnTo>
                    <a:lnTo>
                      <a:pt x="88" y="0"/>
                    </a:lnTo>
                    <a:lnTo>
                      <a:pt x="65" y="0"/>
                    </a:lnTo>
                    <a:lnTo>
                      <a:pt x="41" y="0"/>
                    </a:lnTo>
                    <a:lnTo>
                      <a:pt x="24" y="18"/>
                    </a:lnTo>
                    <a:lnTo>
                      <a:pt x="6" y="30"/>
                    </a:lnTo>
                    <a:lnTo>
                      <a:pt x="0" y="47"/>
                    </a:lnTo>
                    <a:lnTo>
                      <a:pt x="0" y="71"/>
                    </a:lnTo>
                    <a:lnTo>
                      <a:pt x="0" y="82"/>
                    </a:lnTo>
                    <a:lnTo>
                      <a:pt x="12" y="106"/>
                    </a:lnTo>
                    <a:lnTo>
                      <a:pt x="41" y="118"/>
                    </a:lnTo>
                    <a:lnTo>
                      <a:pt x="65" y="112"/>
                    </a:lnTo>
                    <a:lnTo>
                      <a:pt x="88" y="94"/>
                    </a:lnTo>
                    <a:lnTo>
                      <a:pt x="118" y="76"/>
                    </a:lnTo>
                    <a:lnTo>
                      <a:pt x="118" y="53"/>
                    </a:lnTo>
                    <a:lnTo>
                      <a:pt x="1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693" y="3454"/>
                <a:ext cx="99" cy="82"/>
              </a:xfrm>
              <a:custGeom>
                <a:avLst/>
                <a:gdLst/>
                <a:ahLst/>
                <a:cxnLst>
                  <a:cxn ang="0">
                    <a:pos x="99" y="41"/>
                  </a:cxn>
                  <a:cxn ang="0">
                    <a:pos x="99" y="18"/>
                  </a:cxn>
                  <a:cxn ang="0">
                    <a:pos x="82" y="6"/>
                  </a:cxn>
                  <a:cxn ang="0">
                    <a:pos x="41" y="0"/>
                  </a:cxn>
                  <a:cxn ang="0">
                    <a:pos x="29" y="6"/>
                  </a:cxn>
                  <a:cxn ang="0">
                    <a:pos x="6" y="23"/>
                  </a:cxn>
                  <a:cxn ang="0">
                    <a:pos x="0" y="35"/>
                  </a:cxn>
                  <a:cxn ang="0">
                    <a:pos x="0" y="53"/>
                  </a:cxn>
                  <a:cxn ang="0">
                    <a:pos x="17" y="64"/>
                  </a:cxn>
                  <a:cxn ang="0">
                    <a:pos x="41" y="82"/>
                  </a:cxn>
                  <a:cxn ang="0">
                    <a:pos x="70" y="70"/>
                  </a:cxn>
                  <a:cxn ang="0">
                    <a:pos x="94" y="59"/>
                  </a:cxn>
                  <a:cxn ang="0">
                    <a:pos x="94" y="41"/>
                  </a:cxn>
                  <a:cxn ang="0">
                    <a:pos x="99" y="41"/>
                  </a:cxn>
                </a:cxnLst>
                <a:rect l="0" t="0" r="0" b="0"/>
                <a:pathLst>
                  <a:path w="99" h="82">
                    <a:moveTo>
                      <a:pt x="99" y="41"/>
                    </a:moveTo>
                    <a:lnTo>
                      <a:pt x="99" y="18"/>
                    </a:lnTo>
                    <a:lnTo>
                      <a:pt x="82" y="6"/>
                    </a:lnTo>
                    <a:lnTo>
                      <a:pt x="41" y="0"/>
                    </a:lnTo>
                    <a:lnTo>
                      <a:pt x="29" y="6"/>
                    </a:lnTo>
                    <a:lnTo>
                      <a:pt x="6" y="23"/>
                    </a:lnTo>
                    <a:lnTo>
                      <a:pt x="0" y="35"/>
                    </a:lnTo>
                    <a:lnTo>
                      <a:pt x="0" y="53"/>
                    </a:lnTo>
                    <a:lnTo>
                      <a:pt x="17" y="64"/>
                    </a:lnTo>
                    <a:lnTo>
                      <a:pt x="41" y="82"/>
                    </a:lnTo>
                    <a:lnTo>
                      <a:pt x="70" y="70"/>
                    </a:lnTo>
                    <a:lnTo>
                      <a:pt x="94" y="59"/>
                    </a:lnTo>
                    <a:lnTo>
                      <a:pt x="94" y="41"/>
                    </a:lnTo>
                    <a:lnTo>
                      <a:pt x="9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564" y="3536"/>
                <a:ext cx="41" cy="24"/>
              </a:xfrm>
              <a:custGeom>
                <a:avLst/>
                <a:gdLst/>
                <a:ahLst/>
                <a:cxnLst>
                  <a:cxn ang="0">
                    <a:pos x="41" y="12"/>
                  </a:cxn>
                  <a:cxn ang="0">
                    <a:pos x="35" y="6"/>
                  </a:cxn>
                  <a:cxn ang="0">
                    <a:pos x="23" y="0"/>
                  </a:cxn>
                  <a:cxn ang="0">
                    <a:pos x="5" y="0"/>
                  </a:cxn>
                  <a:cxn ang="0">
                    <a:pos x="0" y="0"/>
                  </a:cxn>
                  <a:cxn ang="0">
                    <a:pos x="0" y="18"/>
                  </a:cxn>
                  <a:cxn ang="0">
                    <a:pos x="5" y="24"/>
                  </a:cxn>
                  <a:cxn ang="0">
                    <a:pos x="11" y="24"/>
                  </a:cxn>
                  <a:cxn ang="0">
                    <a:pos x="35" y="24"/>
                  </a:cxn>
                  <a:cxn ang="0">
                    <a:pos x="41" y="24"/>
                  </a:cxn>
                  <a:cxn ang="0">
                    <a:pos x="41" y="18"/>
                  </a:cxn>
                  <a:cxn ang="0">
                    <a:pos x="41" y="12"/>
                  </a:cxn>
                </a:cxnLst>
                <a:rect l="0" t="0" r="0" b="0"/>
                <a:pathLst>
                  <a:path w="41" h="24">
                    <a:moveTo>
                      <a:pt x="41" y="12"/>
                    </a:moveTo>
                    <a:lnTo>
                      <a:pt x="35" y="6"/>
                    </a:lnTo>
                    <a:lnTo>
                      <a:pt x="23" y="0"/>
                    </a:lnTo>
                    <a:lnTo>
                      <a:pt x="5" y="0"/>
                    </a:lnTo>
                    <a:lnTo>
                      <a:pt x="0" y="0"/>
                    </a:lnTo>
                    <a:lnTo>
                      <a:pt x="0" y="18"/>
                    </a:lnTo>
                    <a:lnTo>
                      <a:pt x="5" y="24"/>
                    </a:lnTo>
                    <a:lnTo>
                      <a:pt x="11" y="24"/>
                    </a:lnTo>
                    <a:lnTo>
                      <a:pt x="35" y="24"/>
                    </a:lnTo>
                    <a:lnTo>
                      <a:pt x="41" y="24"/>
                    </a:lnTo>
                    <a:lnTo>
                      <a:pt x="41" y="18"/>
                    </a:lnTo>
                    <a:lnTo>
                      <a:pt x="4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986" y="3102"/>
                <a:ext cx="164" cy="199"/>
              </a:xfrm>
              <a:custGeom>
                <a:avLst/>
                <a:gdLst/>
                <a:ahLst/>
                <a:cxnLst>
                  <a:cxn ang="0">
                    <a:pos x="94" y="76"/>
                  </a:cxn>
                  <a:cxn ang="0">
                    <a:pos x="106" y="47"/>
                  </a:cxn>
                  <a:cxn ang="0">
                    <a:pos x="106" y="29"/>
                  </a:cxn>
                  <a:cxn ang="0">
                    <a:pos x="94" y="12"/>
                  </a:cxn>
                  <a:cxn ang="0">
                    <a:pos x="82" y="0"/>
                  </a:cxn>
                  <a:cxn ang="0">
                    <a:pos x="59" y="0"/>
                  </a:cxn>
                  <a:cxn ang="0">
                    <a:pos x="41" y="6"/>
                  </a:cxn>
                  <a:cxn ang="0">
                    <a:pos x="18" y="23"/>
                  </a:cxn>
                  <a:cxn ang="0">
                    <a:pos x="0" y="47"/>
                  </a:cxn>
                  <a:cxn ang="0">
                    <a:pos x="0" y="76"/>
                  </a:cxn>
                  <a:cxn ang="0">
                    <a:pos x="12" y="100"/>
                  </a:cxn>
                  <a:cxn ang="0">
                    <a:pos x="18" y="117"/>
                  </a:cxn>
                  <a:cxn ang="0">
                    <a:pos x="29" y="117"/>
                  </a:cxn>
                  <a:cxn ang="0">
                    <a:pos x="53" y="117"/>
                  </a:cxn>
                  <a:cxn ang="0">
                    <a:pos x="76" y="105"/>
                  </a:cxn>
                  <a:cxn ang="0">
                    <a:pos x="88" y="100"/>
                  </a:cxn>
                  <a:cxn ang="0">
                    <a:pos x="88" y="117"/>
                  </a:cxn>
                  <a:cxn ang="0">
                    <a:pos x="76" y="141"/>
                  </a:cxn>
                  <a:cxn ang="0">
                    <a:pos x="70" y="170"/>
                  </a:cxn>
                  <a:cxn ang="0">
                    <a:pos x="76" y="188"/>
                  </a:cxn>
                  <a:cxn ang="0">
                    <a:pos x="82" y="193"/>
                  </a:cxn>
                  <a:cxn ang="0">
                    <a:pos x="106" y="199"/>
                  </a:cxn>
                  <a:cxn ang="0">
                    <a:pos x="117" y="193"/>
                  </a:cxn>
                  <a:cxn ang="0">
                    <a:pos x="123" y="188"/>
                  </a:cxn>
                  <a:cxn ang="0">
                    <a:pos x="147" y="152"/>
                  </a:cxn>
                  <a:cxn ang="0">
                    <a:pos x="164" y="129"/>
                  </a:cxn>
                  <a:cxn ang="0">
                    <a:pos x="164" y="100"/>
                  </a:cxn>
                  <a:cxn ang="0">
                    <a:pos x="164" y="76"/>
                  </a:cxn>
                  <a:cxn ang="0">
                    <a:pos x="153" y="70"/>
                  </a:cxn>
                  <a:cxn ang="0">
                    <a:pos x="141" y="64"/>
                  </a:cxn>
                  <a:cxn ang="0">
                    <a:pos x="117" y="70"/>
                  </a:cxn>
                  <a:cxn ang="0">
                    <a:pos x="106" y="88"/>
                  </a:cxn>
                  <a:cxn ang="0">
                    <a:pos x="94" y="88"/>
                  </a:cxn>
                  <a:cxn ang="0">
                    <a:pos x="94" y="88"/>
                  </a:cxn>
                  <a:cxn ang="0">
                    <a:pos x="94" y="76"/>
                  </a:cxn>
                </a:cxnLst>
                <a:rect l="0" t="0" r="0" b="0"/>
                <a:pathLst>
                  <a:path w="164" h="199">
                    <a:moveTo>
                      <a:pt x="94" y="76"/>
                    </a:moveTo>
                    <a:lnTo>
                      <a:pt x="106" y="47"/>
                    </a:lnTo>
                    <a:lnTo>
                      <a:pt x="106" y="29"/>
                    </a:lnTo>
                    <a:lnTo>
                      <a:pt x="94" y="12"/>
                    </a:lnTo>
                    <a:lnTo>
                      <a:pt x="82" y="0"/>
                    </a:lnTo>
                    <a:lnTo>
                      <a:pt x="59" y="0"/>
                    </a:lnTo>
                    <a:lnTo>
                      <a:pt x="41" y="6"/>
                    </a:lnTo>
                    <a:lnTo>
                      <a:pt x="18" y="23"/>
                    </a:lnTo>
                    <a:lnTo>
                      <a:pt x="0" y="47"/>
                    </a:lnTo>
                    <a:lnTo>
                      <a:pt x="0" y="76"/>
                    </a:lnTo>
                    <a:lnTo>
                      <a:pt x="12" y="100"/>
                    </a:lnTo>
                    <a:lnTo>
                      <a:pt x="18" y="117"/>
                    </a:lnTo>
                    <a:lnTo>
                      <a:pt x="29" y="117"/>
                    </a:lnTo>
                    <a:lnTo>
                      <a:pt x="53" y="117"/>
                    </a:lnTo>
                    <a:lnTo>
                      <a:pt x="76" y="105"/>
                    </a:lnTo>
                    <a:lnTo>
                      <a:pt x="88" y="100"/>
                    </a:lnTo>
                    <a:lnTo>
                      <a:pt x="88" y="117"/>
                    </a:lnTo>
                    <a:lnTo>
                      <a:pt x="76" y="141"/>
                    </a:lnTo>
                    <a:lnTo>
                      <a:pt x="70" y="170"/>
                    </a:lnTo>
                    <a:lnTo>
                      <a:pt x="76" y="188"/>
                    </a:lnTo>
                    <a:lnTo>
                      <a:pt x="82" y="193"/>
                    </a:lnTo>
                    <a:lnTo>
                      <a:pt x="106" y="199"/>
                    </a:lnTo>
                    <a:lnTo>
                      <a:pt x="117" y="193"/>
                    </a:lnTo>
                    <a:lnTo>
                      <a:pt x="123" y="188"/>
                    </a:lnTo>
                    <a:lnTo>
                      <a:pt x="147" y="152"/>
                    </a:lnTo>
                    <a:lnTo>
                      <a:pt x="164" y="129"/>
                    </a:lnTo>
                    <a:lnTo>
                      <a:pt x="164" y="100"/>
                    </a:lnTo>
                    <a:lnTo>
                      <a:pt x="164" y="76"/>
                    </a:lnTo>
                    <a:lnTo>
                      <a:pt x="153" y="70"/>
                    </a:lnTo>
                    <a:lnTo>
                      <a:pt x="141" y="64"/>
                    </a:lnTo>
                    <a:lnTo>
                      <a:pt x="117" y="70"/>
                    </a:lnTo>
                    <a:lnTo>
                      <a:pt x="106" y="88"/>
                    </a:lnTo>
                    <a:lnTo>
                      <a:pt x="94" y="88"/>
                    </a:lnTo>
                    <a:lnTo>
                      <a:pt x="94" y="88"/>
                    </a:lnTo>
                    <a:lnTo>
                      <a:pt x="94"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232" y="3207"/>
                <a:ext cx="112" cy="59"/>
              </a:xfrm>
              <a:custGeom>
                <a:avLst/>
                <a:gdLst/>
                <a:ahLst/>
                <a:cxnLst>
                  <a:cxn ang="0">
                    <a:pos x="88" y="59"/>
                  </a:cxn>
                  <a:cxn ang="0">
                    <a:pos x="112" y="36"/>
                  </a:cxn>
                  <a:cxn ang="0">
                    <a:pos x="112" y="30"/>
                  </a:cxn>
                  <a:cxn ang="0">
                    <a:pos x="112" y="18"/>
                  </a:cxn>
                  <a:cxn ang="0">
                    <a:pos x="94" y="12"/>
                  </a:cxn>
                  <a:cxn ang="0">
                    <a:pos x="88" y="12"/>
                  </a:cxn>
                  <a:cxn ang="0">
                    <a:pos x="65" y="0"/>
                  </a:cxn>
                  <a:cxn ang="0">
                    <a:pos x="30" y="0"/>
                  </a:cxn>
                  <a:cxn ang="0">
                    <a:pos x="12" y="12"/>
                  </a:cxn>
                  <a:cxn ang="0">
                    <a:pos x="0" y="24"/>
                  </a:cxn>
                  <a:cxn ang="0">
                    <a:pos x="0" y="36"/>
                  </a:cxn>
                  <a:cxn ang="0">
                    <a:pos x="18" y="47"/>
                  </a:cxn>
                  <a:cxn ang="0">
                    <a:pos x="36" y="53"/>
                  </a:cxn>
                  <a:cxn ang="0">
                    <a:pos x="53" y="47"/>
                  </a:cxn>
                  <a:cxn ang="0">
                    <a:pos x="59" y="47"/>
                  </a:cxn>
                  <a:cxn ang="0">
                    <a:pos x="65" y="53"/>
                  </a:cxn>
                  <a:cxn ang="0">
                    <a:pos x="77" y="59"/>
                  </a:cxn>
                  <a:cxn ang="0">
                    <a:pos x="83" y="59"/>
                  </a:cxn>
                  <a:cxn ang="0">
                    <a:pos x="88" y="59"/>
                  </a:cxn>
                </a:cxnLst>
                <a:rect l="0" t="0" r="0" b="0"/>
                <a:pathLst>
                  <a:path w="112" h="59">
                    <a:moveTo>
                      <a:pt x="88" y="59"/>
                    </a:moveTo>
                    <a:lnTo>
                      <a:pt x="112" y="36"/>
                    </a:lnTo>
                    <a:lnTo>
                      <a:pt x="112" y="30"/>
                    </a:lnTo>
                    <a:lnTo>
                      <a:pt x="112" y="18"/>
                    </a:lnTo>
                    <a:lnTo>
                      <a:pt x="94" y="12"/>
                    </a:lnTo>
                    <a:lnTo>
                      <a:pt x="88" y="12"/>
                    </a:lnTo>
                    <a:lnTo>
                      <a:pt x="65" y="0"/>
                    </a:lnTo>
                    <a:lnTo>
                      <a:pt x="30" y="0"/>
                    </a:lnTo>
                    <a:lnTo>
                      <a:pt x="12" y="12"/>
                    </a:lnTo>
                    <a:lnTo>
                      <a:pt x="0" y="24"/>
                    </a:lnTo>
                    <a:lnTo>
                      <a:pt x="0" y="36"/>
                    </a:lnTo>
                    <a:lnTo>
                      <a:pt x="18" y="47"/>
                    </a:lnTo>
                    <a:lnTo>
                      <a:pt x="36" y="53"/>
                    </a:lnTo>
                    <a:lnTo>
                      <a:pt x="53" y="47"/>
                    </a:lnTo>
                    <a:lnTo>
                      <a:pt x="59" y="47"/>
                    </a:lnTo>
                    <a:lnTo>
                      <a:pt x="65" y="53"/>
                    </a:lnTo>
                    <a:lnTo>
                      <a:pt x="77" y="59"/>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350" y="3243"/>
                <a:ext cx="58" cy="47"/>
              </a:xfrm>
              <a:custGeom>
                <a:avLst/>
                <a:gdLst/>
                <a:ahLst/>
                <a:cxnLst>
                  <a:cxn ang="0">
                    <a:pos x="53" y="41"/>
                  </a:cxn>
                  <a:cxn ang="0">
                    <a:pos x="58" y="29"/>
                  </a:cxn>
                  <a:cxn ang="0">
                    <a:pos x="58" y="17"/>
                  </a:cxn>
                  <a:cxn ang="0">
                    <a:pos x="41" y="0"/>
                  </a:cxn>
                  <a:cxn ang="0">
                    <a:pos x="29" y="0"/>
                  </a:cxn>
                  <a:cxn ang="0">
                    <a:pos x="11" y="0"/>
                  </a:cxn>
                  <a:cxn ang="0">
                    <a:pos x="6" y="11"/>
                  </a:cxn>
                  <a:cxn ang="0">
                    <a:pos x="0" y="23"/>
                  </a:cxn>
                  <a:cxn ang="0">
                    <a:pos x="11" y="41"/>
                  </a:cxn>
                  <a:cxn ang="0">
                    <a:pos x="29" y="41"/>
                  </a:cxn>
                  <a:cxn ang="0">
                    <a:pos x="41" y="41"/>
                  </a:cxn>
                  <a:cxn ang="0">
                    <a:pos x="41" y="47"/>
                  </a:cxn>
                  <a:cxn ang="0">
                    <a:pos x="41" y="41"/>
                  </a:cxn>
                  <a:cxn ang="0">
                    <a:pos x="53" y="41"/>
                  </a:cxn>
                </a:cxnLst>
                <a:rect l="0" t="0" r="0" b="0"/>
                <a:pathLst>
                  <a:path w="58" h="47">
                    <a:moveTo>
                      <a:pt x="53" y="41"/>
                    </a:moveTo>
                    <a:lnTo>
                      <a:pt x="58" y="29"/>
                    </a:lnTo>
                    <a:lnTo>
                      <a:pt x="58" y="17"/>
                    </a:lnTo>
                    <a:lnTo>
                      <a:pt x="41" y="0"/>
                    </a:lnTo>
                    <a:lnTo>
                      <a:pt x="29" y="0"/>
                    </a:lnTo>
                    <a:lnTo>
                      <a:pt x="11" y="0"/>
                    </a:lnTo>
                    <a:lnTo>
                      <a:pt x="6" y="11"/>
                    </a:lnTo>
                    <a:lnTo>
                      <a:pt x="0" y="23"/>
                    </a:lnTo>
                    <a:lnTo>
                      <a:pt x="11" y="41"/>
                    </a:lnTo>
                    <a:lnTo>
                      <a:pt x="29" y="41"/>
                    </a:lnTo>
                    <a:lnTo>
                      <a:pt x="41" y="41"/>
                    </a:lnTo>
                    <a:lnTo>
                      <a:pt x="41" y="47"/>
                    </a:lnTo>
                    <a:lnTo>
                      <a:pt x="41" y="41"/>
                    </a:lnTo>
                    <a:lnTo>
                      <a:pt x="53"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350" y="3483"/>
                <a:ext cx="29" cy="35"/>
              </a:xfrm>
              <a:custGeom>
                <a:avLst/>
                <a:gdLst/>
                <a:ahLst/>
                <a:cxnLst>
                  <a:cxn ang="0">
                    <a:pos x="23" y="35"/>
                  </a:cxn>
                  <a:cxn ang="0">
                    <a:pos x="29" y="24"/>
                  </a:cxn>
                  <a:cxn ang="0">
                    <a:pos x="29" y="6"/>
                  </a:cxn>
                  <a:cxn ang="0">
                    <a:pos x="23" y="0"/>
                  </a:cxn>
                  <a:cxn ang="0">
                    <a:pos x="11" y="0"/>
                  </a:cxn>
                  <a:cxn ang="0">
                    <a:pos x="0" y="6"/>
                  </a:cxn>
                  <a:cxn ang="0">
                    <a:pos x="0" y="24"/>
                  </a:cxn>
                  <a:cxn ang="0">
                    <a:pos x="6" y="35"/>
                  </a:cxn>
                  <a:cxn ang="0">
                    <a:pos x="11" y="35"/>
                  </a:cxn>
                  <a:cxn ang="0">
                    <a:pos x="23" y="35"/>
                  </a:cxn>
                </a:cxnLst>
                <a:rect l="0" t="0" r="0" b="0"/>
                <a:pathLst>
                  <a:path w="29" h="35">
                    <a:moveTo>
                      <a:pt x="23" y="35"/>
                    </a:moveTo>
                    <a:lnTo>
                      <a:pt x="29" y="24"/>
                    </a:lnTo>
                    <a:lnTo>
                      <a:pt x="29" y="6"/>
                    </a:lnTo>
                    <a:lnTo>
                      <a:pt x="23" y="0"/>
                    </a:lnTo>
                    <a:lnTo>
                      <a:pt x="11" y="0"/>
                    </a:lnTo>
                    <a:lnTo>
                      <a:pt x="0" y="6"/>
                    </a:lnTo>
                    <a:lnTo>
                      <a:pt x="0" y="24"/>
                    </a:lnTo>
                    <a:lnTo>
                      <a:pt x="6" y="35"/>
                    </a:lnTo>
                    <a:lnTo>
                      <a:pt x="11" y="35"/>
                    </a:lnTo>
                    <a:lnTo>
                      <a:pt x="2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02" y="3325"/>
                <a:ext cx="88" cy="53"/>
              </a:xfrm>
              <a:custGeom>
                <a:avLst/>
                <a:gdLst/>
                <a:ahLst/>
                <a:cxnLst>
                  <a:cxn ang="0">
                    <a:pos x="41" y="53"/>
                  </a:cxn>
                  <a:cxn ang="0">
                    <a:pos x="65" y="41"/>
                  </a:cxn>
                  <a:cxn ang="0">
                    <a:pos x="77" y="35"/>
                  </a:cxn>
                  <a:cxn ang="0">
                    <a:pos x="88" y="12"/>
                  </a:cxn>
                  <a:cxn ang="0">
                    <a:pos x="77" y="6"/>
                  </a:cxn>
                  <a:cxn ang="0">
                    <a:pos x="71" y="0"/>
                  </a:cxn>
                  <a:cxn ang="0">
                    <a:pos x="41" y="0"/>
                  </a:cxn>
                  <a:cxn ang="0">
                    <a:pos x="12" y="6"/>
                  </a:cxn>
                  <a:cxn ang="0">
                    <a:pos x="6" y="12"/>
                  </a:cxn>
                  <a:cxn ang="0">
                    <a:pos x="0" y="29"/>
                  </a:cxn>
                  <a:cxn ang="0">
                    <a:pos x="0" y="35"/>
                  </a:cxn>
                  <a:cxn ang="0">
                    <a:pos x="12" y="41"/>
                  </a:cxn>
                  <a:cxn ang="0">
                    <a:pos x="35" y="53"/>
                  </a:cxn>
                  <a:cxn ang="0">
                    <a:pos x="41" y="53"/>
                  </a:cxn>
                </a:cxnLst>
                <a:rect l="0" t="0" r="0" b="0"/>
                <a:pathLst>
                  <a:path w="88" h="53">
                    <a:moveTo>
                      <a:pt x="41" y="53"/>
                    </a:moveTo>
                    <a:lnTo>
                      <a:pt x="65" y="41"/>
                    </a:lnTo>
                    <a:lnTo>
                      <a:pt x="77" y="35"/>
                    </a:lnTo>
                    <a:lnTo>
                      <a:pt x="88" y="12"/>
                    </a:lnTo>
                    <a:lnTo>
                      <a:pt x="77" y="6"/>
                    </a:lnTo>
                    <a:lnTo>
                      <a:pt x="71" y="0"/>
                    </a:lnTo>
                    <a:lnTo>
                      <a:pt x="41" y="0"/>
                    </a:lnTo>
                    <a:lnTo>
                      <a:pt x="12" y="6"/>
                    </a:lnTo>
                    <a:lnTo>
                      <a:pt x="6" y="12"/>
                    </a:lnTo>
                    <a:lnTo>
                      <a:pt x="0" y="29"/>
                    </a:lnTo>
                    <a:lnTo>
                      <a:pt x="0" y="35"/>
                    </a:lnTo>
                    <a:lnTo>
                      <a:pt x="12" y="41"/>
                    </a:lnTo>
                    <a:lnTo>
                      <a:pt x="35" y="53"/>
                    </a:lnTo>
                    <a:lnTo>
                      <a:pt x="4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467" y="3266"/>
                <a:ext cx="47" cy="59"/>
              </a:xfrm>
              <a:custGeom>
                <a:avLst/>
                <a:gdLst/>
                <a:ahLst/>
                <a:cxnLst>
                  <a:cxn ang="0">
                    <a:pos x="35" y="59"/>
                  </a:cxn>
                  <a:cxn ang="0">
                    <a:pos x="47" y="35"/>
                  </a:cxn>
                  <a:cxn ang="0">
                    <a:pos x="47" y="24"/>
                  </a:cxn>
                  <a:cxn ang="0">
                    <a:pos x="47" y="0"/>
                  </a:cxn>
                  <a:cxn ang="0">
                    <a:pos x="41" y="0"/>
                  </a:cxn>
                  <a:cxn ang="0">
                    <a:pos x="35" y="0"/>
                  </a:cxn>
                  <a:cxn ang="0">
                    <a:pos x="18" y="6"/>
                  </a:cxn>
                  <a:cxn ang="0">
                    <a:pos x="6" y="18"/>
                  </a:cxn>
                  <a:cxn ang="0">
                    <a:pos x="0" y="29"/>
                  </a:cxn>
                  <a:cxn ang="0">
                    <a:pos x="0" y="41"/>
                  </a:cxn>
                  <a:cxn ang="0">
                    <a:pos x="12" y="59"/>
                  </a:cxn>
                  <a:cxn ang="0">
                    <a:pos x="29" y="59"/>
                  </a:cxn>
                  <a:cxn ang="0">
                    <a:pos x="29" y="59"/>
                  </a:cxn>
                  <a:cxn ang="0">
                    <a:pos x="35" y="59"/>
                  </a:cxn>
                </a:cxnLst>
                <a:rect l="0" t="0" r="0" b="0"/>
                <a:pathLst>
                  <a:path w="47" h="59">
                    <a:moveTo>
                      <a:pt x="35" y="59"/>
                    </a:moveTo>
                    <a:lnTo>
                      <a:pt x="47" y="35"/>
                    </a:lnTo>
                    <a:lnTo>
                      <a:pt x="47" y="24"/>
                    </a:lnTo>
                    <a:lnTo>
                      <a:pt x="47" y="0"/>
                    </a:lnTo>
                    <a:lnTo>
                      <a:pt x="41" y="0"/>
                    </a:lnTo>
                    <a:lnTo>
                      <a:pt x="35" y="0"/>
                    </a:lnTo>
                    <a:lnTo>
                      <a:pt x="18" y="6"/>
                    </a:lnTo>
                    <a:lnTo>
                      <a:pt x="6" y="18"/>
                    </a:lnTo>
                    <a:lnTo>
                      <a:pt x="0" y="29"/>
                    </a:lnTo>
                    <a:lnTo>
                      <a:pt x="0" y="41"/>
                    </a:lnTo>
                    <a:lnTo>
                      <a:pt x="12" y="59"/>
                    </a:lnTo>
                    <a:lnTo>
                      <a:pt x="29"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14" y="3143"/>
                <a:ext cx="76" cy="53"/>
              </a:xfrm>
              <a:custGeom>
                <a:avLst/>
                <a:gdLst/>
                <a:ahLst/>
                <a:cxnLst>
                  <a:cxn ang="0">
                    <a:pos x="47" y="53"/>
                  </a:cxn>
                  <a:cxn ang="0">
                    <a:pos x="59" y="53"/>
                  </a:cxn>
                  <a:cxn ang="0">
                    <a:pos x="76" y="47"/>
                  </a:cxn>
                  <a:cxn ang="0">
                    <a:pos x="76" y="29"/>
                  </a:cxn>
                  <a:cxn ang="0">
                    <a:pos x="76" y="23"/>
                  </a:cxn>
                  <a:cxn ang="0">
                    <a:pos x="59" y="6"/>
                  </a:cxn>
                  <a:cxn ang="0">
                    <a:pos x="53" y="0"/>
                  </a:cxn>
                  <a:cxn ang="0">
                    <a:pos x="23" y="6"/>
                  </a:cxn>
                  <a:cxn ang="0">
                    <a:pos x="6" y="17"/>
                  </a:cxn>
                  <a:cxn ang="0">
                    <a:pos x="0" y="23"/>
                  </a:cxn>
                  <a:cxn ang="0">
                    <a:pos x="6" y="29"/>
                  </a:cxn>
                  <a:cxn ang="0">
                    <a:pos x="23" y="47"/>
                  </a:cxn>
                  <a:cxn ang="0">
                    <a:pos x="35" y="53"/>
                  </a:cxn>
                  <a:cxn ang="0">
                    <a:pos x="47" y="53"/>
                  </a:cxn>
                </a:cxnLst>
                <a:rect l="0" t="0" r="0" b="0"/>
                <a:pathLst>
                  <a:path w="76" h="53">
                    <a:moveTo>
                      <a:pt x="47" y="53"/>
                    </a:moveTo>
                    <a:lnTo>
                      <a:pt x="59" y="53"/>
                    </a:lnTo>
                    <a:lnTo>
                      <a:pt x="76" y="47"/>
                    </a:lnTo>
                    <a:lnTo>
                      <a:pt x="76" y="29"/>
                    </a:lnTo>
                    <a:lnTo>
                      <a:pt x="76" y="23"/>
                    </a:lnTo>
                    <a:lnTo>
                      <a:pt x="59" y="6"/>
                    </a:lnTo>
                    <a:lnTo>
                      <a:pt x="53" y="0"/>
                    </a:lnTo>
                    <a:lnTo>
                      <a:pt x="23" y="6"/>
                    </a:lnTo>
                    <a:lnTo>
                      <a:pt x="6" y="17"/>
                    </a:lnTo>
                    <a:lnTo>
                      <a:pt x="0" y="23"/>
                    </a:lnTo>
                    <a:lnTo>
                      <a:pt x="6" y="29"/>
                    </a:lnTo>
                    <a:lnTo>
                      <a:pt x="23" y="47"/>
                    </a:lnTo>
                    <a:lnTo>
                      <a:pt x="35" y="53"/>
                    </a:lnTo>
                    <a:lnTo>
                      <a:pt x="4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1455" y="3020"/>
                <a:ext cx="94" cy="76"/>
              </a:xfrm>
              <a:custGeom>
                <a:avLst/>
                <a:gdLst/>
                <a:ahLst/>
                <a:cxnLst>
                  <a:cxn ang="0">
                    <a:pos x="65" y="76"/>
                  </a:cxn>
                  <a:cxn ang="0">
                    <a:pos x="82" y="64"/>
                  </a:cxn>
                  <a:cxn ang="0">
                    <a:pos x="94" y="52"/>
                  </a:cxn>
                  <a:cxn ang="0">
                    <a:pos x="94" y="29"/>
                  </a:cxn>
                  <a:cxn ang="0">
                    <a:pos x="88" y="17"/>
                  </a:cxn>
                  <a:cxn ang="0">
                    <a:pos x="77" y="11"/>
                  </a:cxn>
                  <a:cxn ang="0">
                    <a:pos x="65" y="0"/>
                  </a:cxn>
                  <a:cxn ang="0">
                    <a:pos x="41" y="0"/>
                  </a:cxn>
                  <a:cxn ang="0">
                    <a:pos x="12" y="11"/>
                  </a:cxn>
                  <a:cxn ang="0">
                    <a:pos x="0" y="23"/>
                  </a:cxn>
                  <a:cxn ang="0">
                    <a:pos x="0" y="35"/>
                  </a:cxn>
                  <a:cxn ang="0">
                    <a:pos x="18" y="58"/>
                  </a:cxn>
                  <a:cxn ang="0">
                    <a:pos x="30" y="76"/>
                  </a:cxn>
                  <a:cxn ang="0">
                    <a:pos x="59" y="76"/>
                  </a:cxn>
                  <a:cxn ang="0">
                    <a:pos x="65" y="76"/>
                  </a:cxn>
                </a:cxnLst>
                <a:rect l="0" t="0" r="0" b="0"/>
                <a:pathLst>
                  <a:path w="94" h="76">
                    <a:moveTo>
                      <a:pt x="65" y="76"/>
                    </a:moveTo>
                    <a:lnTo>
                      <a:pt x="82" y="64"/>
                    </a:lnTo>
                    <a:lnTo>
                      <a:pt x="94" y="52"/>
                    </a:lnTo>
                    <a:lnTo>
                      <a:pt x="94" y="29"/>
                    </a:lnTo>
                    <a:lnTo>
                      <a:pt x="88" y="17"/>
                    </a:lnTo>
                    <a:lnTo>
                      <a:pt x="77" y="11"/>
                    </a:lnTo>
                    <a:lnTo>
                      <a:pt x="65" y="0"/>
                    </a:lnTo>
                    <a:lnTo>
                      <a:pt x="41" y="0"/>
                    </a:lnTo>
                    <a:lnTo>
                      <a:pt x="12" y="11"/>
                    </a:lnTo>
                    <a:lnTo>
                      <a:pt x="0" y="23"/>
                    </a:lnTo>
                    <a:lnTo>
                      <a:pt x="0" y="35"/>
                    </a:lnTo>
                    <a:lnTo>
                      <a:pt x="18" y="58"/>
                    </a:lnTo>
                    <a:lnTo>
                      <a:pt x="30" y="76"/>
                    </a:lnTo>
                    <a:lnTo>
                      <a:pt x="59" y="76"/>
                    </a:lnTo>
                    <a:lnTo>
                      <a:pt x="65"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537" y="2938"/>
                <a:ext cx="71" cy="76"/>
              </a:xfrm>
              <a:custGeom>
                <a:avLst/>
                <a:gdLst/>
                <a:ahLst/>
                <a:cxnLst>
                  <a:cxn ang="0">
                    <a:pos x="53" y="70"/>
                  </a:cxn>
                  <a:cxn ang="0">
                    <a:pos x="65" y="52"/>
                  </a:cxn>
                  <a:cxn ang="0">
                    <a:pos x="71" y="35"/>
                  </a:cxn>
                  <a:cxn ang="0">
                    <a:pos x="65" y="11"/>
                  </a:cxn>
                  <a:cxn ang="0">
                    <a:pos x="59" y="0"/>
                  </a:cxn>
                  <a:cxn ang="0">
                    <a:pos x="42" y="0"/>
                  </a:cxn>
                  <a:cxn ang="0">
                    <a:pos x="30" y="5"/>
                  </a:cxn>
                  <a:cxn ang="0">
                    <a:pos x="12" y="11"/>
                  </a:cxn>
                  <a:cxn ang="0">
                    <a:pos x="0" y="35"/>
                  </a:cxn>
                  <a:cxn ang="0">
                    <a:pos x="0" y="46"/>
                  </a:cxn>
                  <a:cxn ang="0">
                    <a:pos x="6" y="64"/>
                  </a:cxn>
                  <a:cxn ang="0">
                    <a:pos x="30" y="76"/>
                  </a:cxn>
                  <a:cxn ang="0">
                    <a:pos x="42" y="70"/>
                  </a:cxn>
                  <a:cxn ang="0">
                    <a:pos x="53" y="70"/>
                  </a:cxn>
                </a:cxnLst>
                <a:rect l="0" t="0" r="0" b="0"/>
                <a:pathLst>
                  <a:path w="71" h="76">
                    <a:moveTo>
                      <a:pt x="53" y="70"/>
                    </a:moveTo>
                    <a:lnTo>
                      <a:pt x="65" y="52"/>
                    </a:lnTo>
                    <a:lnTo>
                      <a:pt x="71" y="35"/>
                    </a:lnTo>
                    <a:lnTo>
                      <a:pt x="65" y="11"/>
                    </a:lnTo>
                    <a:lnTo>
                      <a:pt x="59" y="0"/>
                    </a:lnTo>
                    <a:lnTo>
                      <a:pt x="42" y="0"/>
                    </a:lnTo>
                    <a:lnTo>
                      <a:pt x="30" y="5"/>
                    </a:lnTo>
                    <a:lnTo>
                      <a:pt x="12" y="11"/>
                    </a:lnTo>
                    <a:lnTo>
                      <a:pt x="0" y="35"/>
                    </a:lnTo>
                    <a:lnTo>
                      <a:pt x="0" y="46"/>
                    </a:lnTo>
                    <a:lnTo>
                      <a:pt x="6" y="64"/>
                    </a:lnTo>
                    <a:lnTo>
                      <a:pt x="30" y="76"/>
                    </a:lnTo>
                    <a:lnTo>
                      <a:pt x="42" y="70"/>
                    </a:lnTo>
                    <a:lnTo>
                      <a:pt x="5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625" y="3002"/>
                <a:ext cx="42" cy="35"/>
              </a:xfrm>
              <a:custGeom>
                <a:avLst/>
                <a:gdLst/>
                <a:ahLst/>
                <a:cxnLst>
                  <a:cxn ang="0">
                    <a:pos x="30" y="35"/>
                  </a:cxn>
                  <a:cxn ang="0">
                    <a:pos x="36" y="29"/>
                  </a:cxn>
                  <a:cxn ang="0">
                    <a:pos x="42" y="29"/>
                  </a:cxn>
                  <a:cxn ang="0">
                    <a:pos x="42" y="12"/>
                  </a:cxn>
                  <a:cxn ang="0">
                    <a:pos x="30" y="0"/>
                  </a:cxn>
                  <a:cxn ang="0">
                    <a:pos x="6" y="0"/>
                  </a:cxn>
                  <a:cxn ang="0">
                    <a:pos x="0" y="6"/>
                  </a:cxn>
                  <a:cxn ang="0">
                    <a:pos x="0" y="18"/>
                  </a:cxn>
                  <a:cxn ang="0">
                    <a:pos x="0" y="29"/>
                  </a:cxn>
                  <a:cxn ang="0">
                    <a:pos x="12" y="35"/>
                  </a:cxn>
                  <a:cxn ang="0">
                    <a:pos x="18" y="35"/>
                  </a:cxn>
                  <a:cxn ang="0">
                    <a:pos x="30" y="35"/>
                  </a:cxn>
                </a:cxnLst>
                <a:rect l="0" t="0" r="0" b="0"/>
                <a:pathLst>
                  <a:path w="42" h="35">
                    <a:moveTo>
                      <a:pt x="30" y="35"/>
                    </a:moveTo>
                    <a:lnTo>
                      <a:pt x="36" y="29"/>
                    </a:lnTo>
                    <a:lnTo>
                      <a:pt x="42" y="29"/>
                    </a:lnTo>
                    <a:lnTo>
                      <a:pt x="42" y="12"/>
                    </a:lnTo>
                    <a:lnTo>
                      <a:pt x="30" y="0"/>
                    </a:lnTo>
                    <a:lnTo>
                      <a:pt x="6" y="0"/>
                    </a:lnTo>
                    <a:lnTo>
                      <a:pt x="0" y="6"/>
                    </a:lnTo>
                    <a:lnTo>
                      <a:pt x="0" y="18"/>
                    </a:lnTo>
                    <a:lnTo>
                      <a:pt x="0" y="29"/>
                    </a:lnTo>
                    <a:lnTo>
                      <a:pt x="12" y="35"/>
                    </a:lnTo>
                    <a:lnTo>
                      <a:pt x="18" y="35"/>
                    </a:lnTo>
                    <a:lnTo>
                      <a:pt x="30"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37" y="2961"/>
                <a:ext cx="88" cy="53"/>
              </a:xfrm>
              <a:custGeom>
                <a:avLst/>
                <a:gdLst/>
                <a:ahLst/>
                <a:cxnLst>
                  <a:cxn ang="0">
                    <a:pos x="53" y="53"/>
                  </a:cxn>
                  <a:cxn ang="0">
                    <a:pos x="82" y="41"/>
                  </a:cxn>
                  <a:cxn ang="0">
                    <a:pos x="88" y="29"/>
                  </a:cxn>
                  <a:cxn ang="0">
                    <a:pos x="88" y="18"/>
                  </a:cxn>
                  <a:cxn ang="0">
                    <a:pos x="64" y="0"/>
                  </a:cxn>
                  <a:cxn ang="0">
                    <a:pos x="47" y="0"/>
                  </a:cxn>
                  <a:cxn ang="0">
                    <a:pos x="23" y="12"/>
                  </a:cxn>
                  <a:cxn ang="0">
                    <a:pos x="12" y="18"/>
                  </a:cxn>
                  <a:cxn ang="0">
                    <a:pos x="0" y="23"/>
                  </a:cxn>
                  <a:cxn ang="0">
                    <a:pos x="12" y="47"/>
                  </a:cxn>
                  <a:cxn ang="0">
                    <a:pos x="23" y="53"/>
                  </a:cxn>
                  <a:cxn ang="0">
                    <a:pos x="47" y="53"/>
                  </a:cxn>
                  <a:cxn ang="0">
                    <a:pos x="53" y="53"/>
                  </a:cxn>
                </a:cxnLst>
                <a:rect l="0" t="0" r="0" b="0"/>
                <a:pathLst>
                  <a:path w="88" h="53">
                    <a:moveTo>
                      <a:pt x="53" y="53"/>
                    </a:moveTo>
                    <a:lnTo>
                      <a:pt x="82" y="41"/>
                    </a:lnTo>
                    <a:lnTo>
                      <a:pt x="88" y="29"/>
                    </a:lnTo>
                    <a:lnTo>
                      <a:pt x="88" y="18"/>
                    </a:lnTo>
                    <a:lnTo>
                      <a:pt x="64" y="0"/>
                    </a:lnTo>
                    <a:lnTo>
                      <a:pt x="47" y="0"/>
                    </a:lnTo>
                    <a:lnTo>
                      <a:pt x="23" y="12"/>
                    </a:lnTo>
                    <a:lnTo>
                      <a:pt x="12" y="18"/>
                    </a:lnTo>
                    <a:lnTo>
                      <a:pt x="0" y="23"/>
                    </a:lnTo>
                    <a:lnTo>
                      <a:pt x="12" y="47"/>
                    </a:lnTo>
                    <a:lnTo>
                      <a:pt x="23" y="53"/>
                    </a:lnTo>
                    <a:lnTo>
                      <a:pt x="47" y="53"/>
                    </a:lnTo>
                    <a:lnTo>
                      <a:pt x="53"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725" y="3160"/>
                <a:ext cx="59" cy="36"/>
              </a:xfrm>
              <a:custGeom>
                <a:avLst/>
                <a:gdLst/>
                <a:ahLst/>
                <a:cxnLst>
                  <a:cxn ang="0">
                    <a:pos x="35" y="36"/>
                  </a:cxn>
                  <a:cxn ang="0">
                    <a:pos x="59" y="18"/>
                  </a:cxn>
                  <a:cxn ang="0">
                    <a:pos x="59" y="12"/>
                  </a:cxn>
                  <a:cxn ang="0">
                    <a:pos x="41" y="6"/>
                  </a:cxn>
                  <a:cxn ang="0">
                    <a:pos x="24" y="0"/>
                  </a:cxn>
                  <a:cxn ang="0">
                    <a:pos x="6" y="6"/>
                  </a:cxn>
                  <a:cxn ang="0">
                    <a:pos x="0" y="18"/>
                  </a:cxn>
                  <a:cxn ang="0">
                    <a:pos x="0" y="30"/>
                  </a:cxn>
                  <a:cxn ang="0">
                    <a:pos x="12" y="36"/>
                  </a:cxn>
                  <a:cxn ang="0">
                    <a:pos x="30" y="36"/>
                  </a:cxn>
                  <a:cxn ang="0">
                    <a:pos x="35" y="36"/>
                  </a:cxn>
                </a:cxnLst>
                <a:rect l="0" t="0" r="0" b="0"/>
                <a:pathLst>
                  <a:path w="59" h="36">
                    <a:moveTo>
                      <a:pt x="35" y="36"/>
                    </a:moveTo>
                    <a:lnTo>
                      <a:pt x="59" y="18"/>
                    </a:lnTo>
                    <a:lnTo>
                      <a:pt x="59" y="12"/>
                    </a:lnTo>
                    <a:lnTo>
                      <a:pt x="41" y="6"/>
                    </a:lnTo>
                    <a:lnTo>
                      <a:pt x="24" y="0"/>
                    </a:lnTo>
                    <a:lnTo>
                      <a:pt x="6" y="6"/>
                    </a:lnTo>
                    <a:lnTo>
                      <a:pt x="0" y="18"/>
                    </a:lnTo>
                    <a:lnTo>
                      <a:pt x="0" y="30"/>
                    </a:lnTo>
                    <a:lnTo>
                      <a:pt x="12" y="36"/>
                    </a:lnTo>
                    <a:lnTo>
                      <a:pt x="30" y="36"/>
                    </a:lnTo>
                    <a:lnTo>
                      <a:pt x="35"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1813" y="3243"/>
                <a:ext cx="53" cy="52"/>
              </a:xfrm>
              <a:custGeom>
                <a:avLst/>
                <a:gdLst/>
                <a:ahLst/>
                <a:cxnLst>
                  <a:cxn ang="0">
                    <a:pos x="6" y="52"/>
                  </a:cxn>
                  <a:cxn ang="0">
                    <a:pos x="18" y="52"/>
                  </a:cxn>
                  <a:cxn ang="0">
                    <a:pos x="41" y="52"/>
                  </a:cxn>
                  <a:cxn ang="0">
                    <a:pos x="47" y="41"/>
                  </a:cxn>
                  <a:cxn ang="0">
                    <a:pos x="53" y="23"/>
                  </a:cxn>
                  <a:cxn ang="0">
                    <a:pos x="53" y="11"/>
                  </a:cxn>
                  <a:cxn ang="0">
                    <a:pos x="47" y="0"/>
                  </a:cxn>
                  <a:cxn ang="0">
                    <a:pos x="18" y="11"/>
                  </a:cxn>
                  <a:cxn ang="0">
                    <a:pos x="6" y="17"/>
                  </a:cxn>
                  <a:cxn ang="0">
                    <a:pos x="0" y="29"/>
                  </a:cxn>
                  <a:cxn ang="0">
                    <a:pos x="0" y="47"/>
                  </a:cxn>
                  <a:cxn ang="0">
                    <a:pos x="0" y="52"/>
                  </a:cxn>
                  <a:cxn ang="0">
                    <a:pos x="6" y="52"/>
                  </a:cxn>
                </a:cxnLst>
                <a:rect l="0" t="0" r="0" b="0"/>
                <a:pathLst>
                  <a:path w="53" h="52">
                    <a:moveTo>
                      <a:pt x="6" y="52"/>
                    </a:moveTo>
                    <a:lnTo>
                      <a:pt x="18" y="52"/>
                    </a:lnTo>
                    <a:lnTo>
                      <a:pt x="41" y="52"/>
                    </a:lnTo>
                    <a:lnTo>
                      <a:pt x="47" y="41"/>
                    </a:lnTo>
                    <a:lnTo>
                      <a:pt x="53" y="23"/>
                    </a:lnTo>
                    <a:lnTo>
                      <a:pt x="53" y="11"/>
                    </a:lnTo>
                    <a:lnTo>
                      <a:pt x="47" y="0"/>
                    </a:lnTo>
                    <a:lnTo>
                      <a:pt x="18" y="11"/>
                    </a:lnTo>
                    <a:lnTo>
                      <a:pt x="6" y="17"/>
                    </a:lnTo>
                    <a:lnTo>
                      <a:pt x="0" y="29"/>
                    </a:lnTo>
                    <a:lnTo>
                      <a:pt x="0" y="47"/>
                    </a:lnTo>
                    <a:lnTo>
                      <a:pt x="0" y="52"/>
                    </a:lnTo>
                    <a:lnTo>
                      <a:pt x="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036" y="3266"/>
                <a:ext cx="65" cy="53"/>
              </a:xfrm>
              <a:custGeom>
                <a:avLst/>
                <a:gdLst/>
                <a:ahLst/>
                <a:cxnLst>
                  <a:cxn ang="0">
                    <a:pos x="29" y="53"/>
                  </a:cxn>
                  <a:cxn ang="0">
                    <a:pos x="59" y="41"/>
                  </a:cxn>
                  <a:cxn ang="0">
                    <a:pos x="65" y="29"/>
                  </a:cxn>
                  <a:cxn ang="0">
                    <a:pos x="65" y="18"/>
                  </a:cxn>
                  <a:cxn ang="0">
                    <a:pos x="47" y="6"/>
                  </a:cxn>
                  <a:cxn ang="0">
                    <a:pos x="41" y="0"/>
                  </a:cxn>
                  <a:cxn ang="0">
                    <a:pos x="29" y="0"/>
                  </a:cxn>
                  <a:cxn ang="0">
                    <a:pos x="18" y="0"/>
                  </a:cxn>
                  <a:cxn ang="0">
                    <a:pos x="6" y="6"/>
                  </a:cxn>
                  <a:cxn ang="0">
                    <a:pos x="0" y="24"/>
                  </a:cxn>
                  <a:cxn ang="0">
                    <a:pos x="6" y="41"/>
                  </a:cxn>
                  <a:cxn ang="0">
                    <a:pos x="12" y="53"/>
                  </a:cxn>
                  <a:cxn ang="0">
                    <a:pos x="18" y="53"/>
                  </a:cxn>
                  <a:cxn ang="0">
                    <a:pos x="29" y="53"/>
                  </a:cxn>
                </a:cxnLst>
                <a:rect l="0" t="0" r="0" b="0"/>
                <a:pathLst>
                  <a:path w="65" h="53">
                    <a:moveTo>
                      <a:pt x="29" y="53"/>
                    </a:moveTo>
                    <a:lnTo>
                      <a:pt x="59" y="41"/>
                    </a:lnTo>
                    <a:lnTo>
                      <a:pt x="65" y="29"/>
                    </a:lnTo>
                    <a:lnTo>
                      <a:pt x="65" y="18"/>
                    </a:lnTo>
                    <a:lnTo>
                      <a:pt x="47" y="6"/>
                    </a:lnTo>
                    <a:lnTo>
                      <a:pt x="41" y="0"/>
                    </a:lnTo>
                    <a:lnTo>
                      <a:pt x="29" y="0"/>
                    </a:lnTo>
                    <a:lnTo>
                      <a:pt x="18" y="0"/>
                    </a:lnTo>
                    <a:lnTo>
                      <a:pt x="6" y="6"/>
                    </a:lnTo>
                    <a:lnTo>
                      <a:pt x="0" y="24"/>
                    </a:lnTo>
                    <a:lnTo>
                      <a:pt x="6" y="41"/>
                    </a:lnTo>
                    <a:lnTo>
                      <a:pt x="12" y="53"/>
                    </a:lnTo>
                    <a:lnTo>
                      <a:pt x="18" y="53"/>
                    </a:lnTo>
                    <a:lnTo>
                      <a:pt x="2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1878" y="3612"/>
                <a:ext cx="129" cy="88"/>
              </a:xfrm>
              <a:custGeom>
                <a:avLst/>
                <a:gdLst/>
                <a:ahLst/>
                <a:cxnLst>
                  <a:cxn ang="0">
                    <a:pos x="70" y="88"/>
                  </a:cxn>
                  <a:cxn ang="0">
                    <a:pos x="94" y="88"/>
                  </a:cxn>
                  <a:cxn ang="0">
                    <a:pos x="111" y="71"/>
                  </a:cxn>
                  <a:cxn ang="0">
                    <a:pos x="129" y="53"/>
                  </a:cxn>
                  <a:cxn ang="0">
                    <a:pos x="123" y="30"/>
                  </a:cxn>
                  <a:cxn ang="0">
                    <a:pos x="99" y="6"/>
                  </a:cxn>
                  <a:cxn ang="0">
                    <a:pos x="82" y="0"/>
                  </a:cxn>
                  <a:cxn ang="0">
                    <a:pos x="47" y="6"/>
                  </a:cxn>
                  <a:cxn ang="0">
                    <a:pos x="17" y="24"/>
                  </a:cxn>
                  <a:cxn ang="0">
                    <a:pos x="0" y="41"/>
                  </a:cxn>
                  <a:cxn ang="0">
                    <a:pos x="0" y="59"/>
                  </a:cxn>
                  <a:cxn ang="0">
                    <a:pos x="11" y="71"/>
                  </a:cxn>
                  <a:cxn ang="0">
                    <a:pos x="35" y="82"/>
                  </a:cxn>
                  <a:cxn ang="0">
                    <a:pos x="64" y="88"/>
                  </a:cxn>
                  <a:cxn ang="0">
                    <a:pos x="70" y="88"/>
                  </a:cxn>
                </a:cxnLst>
                <a:rect l="0" t="0" r="0" b="0"/>
                <a:pathLst>
                  <a:path w="129" h="88">
                    <a:moveTo>
                      <a:pt x="70" y="88"/>
                    </a:moveTo>
                    <a:lnTo>
                      <a:pt x="94" y="88"/>
                    </a:lnTo>
                    <a:lnTo>
                      <a:pt x="111" y="71"/>
                    </a:lnTo>
                    <a:lnTo>
                      <a:pt x="129" y="53"/>
                    </a:lnTo>
                    <a:lnTo>
                      <a:pt x="123" y="30"/>
                    </a:lnTo>
                    <a:lnTo>
                      <a:pt x="99" y="6"/>
                    </a:lnTo>
                    <a:lnTo>
                      <a:pt x="82" y="0"/>
                    </a:lnTo>
                    <a:lnTo>
                      <a:pt x="47" y="6"/>
                    </a:lnTo>
                    <a:lnTo>
                      <a:pt x="17" y="24"/>
                    </a:lnTo>
                    <a:lnTo>
                      <a:pt x="0" y="41"/>
                    </a:lnTo>
                    <a:lnTo>
                      <a:pt x="0" y="59"/>
                    </a:lnTo>
                    <a:lnTo>
                      <a:pt x="11" y="71"/>
                    </a:lnTo>
                    <a:lnTo>
                      <a:pt x="35" y="82"/>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2083" y="3507"/>
                <a:ext cx="200" cy="141"/>
              </a:xfrm>
              <a:custGeom>
                <a:avLst/>
                <a:gdLst/>
                <a:ahLst/>
                <a:cxnLst>
                  <a:cxn ang="0">
                    <a:pos x="200" y="82"/>
                  </a:cxn>
                  <a:cxn ang="0">
                    <a:pos x="200" y="70"/>
                  </a:cxn>
                  <a:cxn ang="0">
                    <a:pos x="176" y="47"/>
                  </a:cxn>
                  <a:cxn ang="0">
                    <a:pos x="147" y="17"/>
                  </a:cxn>
                  <a:cxn ang="0">
                    <a:pos x="141" y="11"/>
                  </a:cxn>
                  <a:cxn ang="0">
                    <a:pos x="123" y="6"/>
                  </a:cxn>
                  <a:cxn ang="0">
                    <a:pos x="82" y="0"/>
                  </a:cxn>
                  <a:cxn ang="0">
                    <a:pos x="53" y="6"/>
                  </a:cxn>
                  <a:cxn ang="0">
                    <a:pos x="41" y="11"/>
                  </a:cxn>
                  <a:cxn ang="0">
                    <a:pos x="41" y="17"/>
                  </a:cxn>
                  <a:cxn ang="0">
                    <a:pos x="29" y="47"/>
                  </a:cxn>
                  <a:cxn ang="0">
                    <a:pos x="24" y="64"/>
                  </a:cxn>
                  <a:cxn ang="0">
                    <a:pos x="18" y="76"/>
                  </a:cxn>
                  <a:cxn ang="0">
                    <a:pos x="0" y="94"/>
                  </a:cxn>
                  <a:cxn ang="0">
                    <a:pos x="0" y="99"/>
                  </a:cxn>
                  <a:cxn ang="0">
                    <a:pos x="12" y="105"/>
                  </a:cxn>
                  <a:cxn ang="0">
                    <a:pos x="65" y="135"/>
                  </a:cxn>
                  <a:cxn ang="0">
                    <a:pos x="94" y="141"/>
                  </a:cxn>
                  <a:cxn ang="0">
                    <a:pos x="117" y="141"/>
                  </a:cxn>
                  <a:cxn ang="0">
                    <a:pos x="141" y="135"/>
                  </a:cxn>
                  <a:cxn ang="0">
                    <a:pos x="176" y="111"/>
                  </a:cxn>
                  <a:cxn ang="0">
                    <a:pos x="188" y="99"/>
                  </a:cxn>
                  <a:cxn ang="0">
                    <a:pos x="188" y="82"/>
                  </a:cxn>
                  <a:cxn ang="0">
                    <a:pos x="200" y="82"/>
                  </a:cxn>
                </a:cxnLst>
                <a:rect l="0" t="0" r="0" b="0"/>
                <a:pathLst>
                  <a:path w="200" h="141">
                    <a:moveTo>
                      <a:pt x="200" y="82"/>
                    </a:moveTo>
                    <a:lnTo>
                      <a:pt x="200" y="70"/>
                    </a:lnTo>
                    <a:lnTo>
                      <a:pt x="176" y="47"/>
                    </a:lnTo>
                    <a:lnTo>
                      <a:pt x="147" y="17"/>
                    </a:lnTo>
                    <a:lnTo>
                      <a:pt x="141" y="11"/>
                    </a:lnTo>
                    <a:lnTo>
                      <a:pt x="123" y="6"/>
                    </a:lnTo>
                    <a:lnTo>
                      <a:pt x="82" y="0"/>
                    </a:lnTo>
                    <a:lnTo>
                      <a:pt x="53" y="6"/>
                    </a:lnTo>
                    <a:lnTo>
                      <a:pt x="41" y="11"/>
                    </a:lnTo>
                    <a:lnTo>
                      <a:pt x="41" y="17"/>
                    </a:lnTo>
                    <a:lnTo>
                      <a:pt x="29" y="47"/>
                    </a:lnTo>
                    <a:lnTo>
                      <a:pt x="24" y="64"/>
                    </a:lnTo>
                    <a:lnTo>
                      <a:pt x="18" y="76"/>
                    </a:lnTo>
                    <a:lnTo>
                      <a:pt x="0" y="94"/>
                    </a:lnTo>
                    <a:lnTo>
                      <a:pt x="0" y="99"/>
                    </a:lnTo>
                    <a:lnTo>
                      <a:pt x="12" y="105"/>
                    </a:lnTo>
                    <a:lnTo>
                      <a:pt x="65" y="135"/>
                    </a:lnTo>
                    <a:lnTo>
                      <a:pt x="94" y="141"/>
                    </a:lnTo>
                    <a:lnTo>
                      <a:pt x="117" y="141"/>
                    </a:lnTo>
                    <a:lnTo>
                      <a:pt x="141" y="135"/>
                    </a:lnTo>
                    <a:lnTo>
                      <a:pt x="176" y="111"/>
                    </a:lnTo>
                    <a:lnTo>
                      <a:pt x="188" y="99"/>
                    </a:lnTo>
                    <a:lnTo>
                      <a:pt x="188" y="82"/>
                    </a:lnTo>
                    <a:lnTo>
                      <a:pt x="20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608" y="3225"/>
                <a:ext cx="29" cy="29"/>
              </a:xfrm>
              <a:custGeom>
                <a:avLst/>
                <a:gdLst/>
                <a:ahLst/>
                <a:cxnLst>
                  <a:cxn ang="0">
                    <a:pos x="23" y="29"/>
                  </a:cxn>
                  <a:cxn ang="0">
                    <a:pos x="29" y="18"/>
                  </a:cxn>
                  <a:cxn ang="0">
                    <a:pos x="29" y="12"/>
                  </a:cxn>
                  <a:cxn ang="0">
                    <a:pos x="23" y="6"/>
                  </a:cxn>
                  <a:cxn ang="0">
                    <a:pos x="17" y="0"/>
                  </a:cxn>
                  <a:cxn ang="0">
                    <a:pos x="6" y="6"/>
                  </a:cxn>
                  <a:cxn ang="0">
                    <a:pos x="0" y="18"/>
                  </a:cxn>
                  <a:cxn ang="0">
                    <a:pos x="6" y="29"/>
                  </a:cxn>
                  <a:cxn ang="0">
                    <a:pos x="17" y="29"/>
                  </a:cxn>
                  <a:cxn ang="0">
                    <a:pos x="23" y="29"/>
                  </a:cxn>
                </a:cxnLst>
                <a:rect l="0" t="0" r="0" b="0"/>
                <a:pathLst>
                  <a:path w="29" h="29">
                    <a:moveTo>
                      <a:pt x="23" y="29"/>
                    </a:moveTo>
                    <a:lnTo>
                      <a:pt x="29" y="18"/>
                    </a:lnTo>
                    <a:lnTo>
                      <a:pt x="29" y="12"/>
                    </a:lnTo>
                    <a:lnTo>
                      <a:pt x="23" y="6"/>
                    </a:lnTo>
                    <a:lnTo>
                      <a:pt x="17" y="0"/>
                    </a:lnTo>
                    <a:lnTo>
                      <a:pt x="6" y="6"/>
                    </a:lnTo>
                    <a:lnTo>
                      <a:pt x="0" y="18"/>
                    </a:lnTo>
                    <a:lnTo>
                      <a:pt x="6" y="29"/>
                    </a:lnTo>
                    <a:lnTo>
                      <a:pt x="17"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2236" y="2908"/>
                <a:ext cx="751" cy="505"/>
              </a:xfrm>
              <a:custGeom>
                <a:avLst/>
                <a:gdLst/>
                <a:ahLst/>
                <a:cxnLst>
                  <a:cxn ang="0">
                    <a:pos x="211" y="475"/>
                  </a:cxn>
                  <a:cxn ang="0">
                    <a:pos x="223" y="470"/>
                  </a:cxn>
                  <a:cxn ang="0">
                    <a:pos x="234" y="452"/>
                  </a:cxn>
                  <a:cxn ang="0">
                    <a:pos x="234" y="423"/>
                  </a:cxn>
                  <a:cxn ang="0">
                    <a:pos x="234" y="399"/>
                  </a:cxn>
                  <a:cxn ang="0">
                    <a:pos x="246" y="393"/>
                  </a:cxn>
                  <a:cxn ang="0">
                    <a:pos x="269" y="382"/>
                  </a:cxn>
                  <a:cxn ang="0">
                    <a:pos x="281" y="364"/>
                  </a:cxn>
                  <a:cxn ang="0">
                    <a:pos x="287" y="352"/>
                  </a:cxn>
                  <a:cxn ang="0">
                    <a:pos x="316" y="311"/>
                  </a:cxn>
                  <a:cxn ang="0">
                    <a:pos x="346" y="282"/>
                  </a:cxn>
                  <a:cxn ang="0">
                    <a:pos x="410" y="241"/>
                  </a:cxn>
                  <a:cxn ang="0">
                    <a:pos x="469" y="200"/>
                  </a:cxn>
                  <a:cxn ang="0">
                    <a:pos x="522" y="170"/>
                  </a:cxn>
                  <a:cxn ang="0">
                    <a:pos x="580" y="135"/>
                  </a:cxn>
                  <a:cxn ang="0">
                    <a:pos x="663" y="82"/>
                  </a:cxn>
                  <a:cxn ang="0">
                    <a:pos x="692" y="65"/>
                  </a:cxn>
                  <a:cxn ang="0">
                    <a:pos x="721" y="53"/>
                  </a:cxn>
                  <a:cxn ang="0">
                    <a:pos x="745" y="53"/>
                  </a:cxn>
                  <a:cxn ang="0">
                    <a:pos x="751" y="53"/>
                  </a:cxn>
                  <a:cxn ang="0">
                    <a:pos x="751" y="47"/>
                  </a:cxn>
                  <a:cxn ang="0">
                    <a:pos x="751" y="12"/>
                  </a:cxn>
                  <a:cxn ang="0">
                    <a:pos x="739" y="6"/>
                  </a:cxn>
                  <a:cxn ang="0">
                    <a:pos x="721" y="0"/>
                  </a:cxn>
                  <a:cxn ang="0">
                    <a:pos x="709" y="0"/>
                  </a:cxn>
                  <a:cxn ang="0">
                    <a:pos x="709" y="12"/>
                  </a:cxn>
                  <a:cxn ang="0">
                    <a:pos x="692" y="35"/>
                  </a:cxn>
                  <a:cxn ang="0">
                    <a:pos x="651" y="53"/>
                  </a:cxn>
                  <a:cxn ang="0">
                    <a:pos x="598" y="76"/>
                  </a:cxn>
                  <a:cxn ang="0">
                    <a:pos x="539" y="100"/>
                  </a:cxn>
                  <a:cxn ang="0">
                    <a:pos x="498" y="123"/>
                  </a:cxn>
                  <a:cxn ang="0">
                    <a:pos x="463" y="147"/>
                  </a:cxn>
                  <a:cxn ang="0">
                    <a:pos x="428" y="164"/>
                  </a:cxn>
                  <a:cxn ang="0">
                    <a:pos x="399" y="170"/>
                  </a:cxn>
                  <a:cxn ang="0">
                    <a:pos x="369" y="194"/>
                  </a:cxn>
                  <a:cxn ang="0">
                    <a:pos x="246" y="282"/>
                  </a:cxn>
                  <a:cxn ang="0">
                    <a:pos x="217" y="294"/>
                  </a:cxn>
                  <a:cxn ang="0">
                    <a:pos x="193" y="299"/>
                  </a:cxn>
                  <a:cxn ang="0">
                    <a:pos x="176" y="317"/>
                  </a:cxn>
                  <a:cxn ang="0">
                    <a:pos x="158" y="317"/>
                  </a:cxn>
                  <a:cxn ang="0">
                    <a:pos x="129" y="311"/>
                  </a:cxn>
                  <a:cxn ang="0">
                    <a:pos x="88" y="299"/>
                  </a:cxn>
                  <a:cxn ang="0">
                    <a:pos x="52" y="317"/>
                  </a:cxn>
                  <a:cxn ang="0">
                    <a:pos x="17" y="329"/>
                  </a:cxn>
                  <a:cxn ang="0">
                    <a:pos x="5" y="335"/>
                  </a:cxn>
                  <a:cxn ang="0">
                    <a:pos x="0" y="346"/>
                  </a:cxn>
                  <a:cxn ang="0">
                    <a:pos x="0" y="364"/>
                  </a:cxn>
                  <a:cxn ang="0">
                    <a:pos x="17" y="417"/>
                  </a:cxn>
                  <a:cxn ang="0">
                    <a:pos x="29" y="446"/>
                  </a:cxn>
                  <a:cxn ang="0">
                    <a:pos x="35" y="470"/>
                  </a:cxn>
                  <a:cxn ang="0">
                    <a:pos x="82" y="493"/>
                  </a:cxn>
                  <a:cxn ang="0">
                    <a:pos x="111" y="505"/>
                  </a:cxn>
                  <a:cxn ang="0">
                    <a:pos x="129" y="505"/>
                  </a:cxn>
                  <a:cxn ang="0">
                    <a:pos x="164" y="493"/>
                  </a:cxn>
                  <a:cxn ang="0">
                    <a:pos x="187" y="481"/>
                  </a:cxn>
                  <a:cxn ang="0">
                    <a:pos x="205" y="475"/>
                  </a:cxn>
                  <a:cxn ang="0">
                    <a:pos x="211" y="475"/>
                  </a:cxn>
                </a:cxnLst>
                <a:rect l="0" t="0" r="0" b="0"/>
                <a:pathLst>
                  <a:path w="751" h="505">
                    <a:moveTo>
                      <a:pt x="211" y="475"/>
                    </a:moveTo>
                    <a:lnTo>
                      <a:pt x="223" y="470"/>
                    </a:lnTo>
                    <a:lnTo>
                      <a:pt x="234" y="452"/>
                    </a:lnTo>
                    <a:lnTo>
                      <a:pt x="234" y="423"/>
                    </a:lnTo>
                    <a:lnTo>
                      <a:pt x="234" y="399"/>
                    </a:lnTo>
                    <a:lnTo>
                      <a:pt x="246" y="393"/>
                    </a:lnTo>
                    <a:lnTo>
                      <a:pt x="269" y="382"/>
                    </a:lnTo>
                    <a:lnTo>
                      <a:pt x="281" y="364"/>
                    </a:lnTo>
                    <a:lnTo>
                      <a:pt x="287" y="352"/>
                    </a:lnTo>
                    <a:lnTo>
                      <a:pt x="316" y="311"/>
                    </a:lnTo>
                    <a:lnTo>
                      <a:pt x="346" y="282"/>
                    </a:lnTo>
                    <a:lnTo>
                      <a:pt x="410" y="241"/>
                    </a:lnTo>
                    <a:lnTo>
                      <a:pt x="469" y="200"/>
                    </a:lnTo>
                    <a:lnTo>
                      <a:pt x="522" y="170"/>
                    </a:lnTo>
                    <a:lnTo>
                      <a:pt x="580" y="135"/>
                    </a:lnTo>
                    <a:lnTo>
                      <a:pt x="663" y="82"/>
                    </a:lnTo>
                    <a:lnTo>
                      <a:pt x="692" y="65"/>
                    </a:lnTo>
                    <a:lnTo>
                      <a:pt x="721" y="53"/>
                    </a:lnTo>
                    <a:lnTo>
                      <a:pt x="745" y="53"/>
                    </a:lnTo>
                    <a:lnTo>
                      <a:pt x="751" y="53"/>
                    </a:lnTo>
                    <a:lnTo>
                      <a:pt x="751" y="47"/>
                    </a:lnTo>
                    <a:lnTo>
                      <a:pt x="751" y="12"/>
                    </a:lnTo>
                    <a:lnTo>
                      <a:pt x="739" y="6"/>
                    </a:lnTo>
                    <a:lnTo>
                      <a:pt x="721" y="0"/>
                    </a:lnTo>
                    <a:lnTo>
                      <a:pt x="709" y="0"/>
                    </a:lnTo>
                    <a:lnTo>
                      <a:pt x="709" y="12"/>
                    </a:lnTo>
                    <a:lnTo>
                      <a:pt x="692" y="35"/>
                    </a:lnTo>
                    <a:lnTo>
                      <a:pt x="651" y="53"/>
                    </a:lnTo>
                    <a:lnTo>
                      <a:pt x="598" y="76"/>
                    </a:lnTo>
                    <a:lnTo>
                      <a:pt x="539" y="100"/>
                    </a:lnTo>
                    <a:lnTo>
                      <a:pt x="498" y="123"/>
                    </a:lnTo>
                    <a:lnTo>
                      <a:pt x="463" y="147"/>
                    </a:lnTo>
                    <a:lnTo>
                      <a:pt x="428" y="164"/>
                    </a:lnTo>
                    <a:lnTo>
                      <a:pt x="399" y="170"/>
                    </a:lnTo>
                    <a:lnTo>
                      <a:pt x="369" y="194"/>
                    </a:lnTo>
                    <a:lnTo>
                      <a:pt x="246" y="282"/>
                    </a:lnTo>
                    <a:lnTo>
                      <a:pt x="217" y="294"/>
                    </a:lnTo>
                    <a:lnTo>
                      <a:pt x="193" y="299"/>
                    </a:lnTo>
                    <a:lnTo>
                      <a:pt x="176" y="317"/>
                    </a:lnTo>
                    <a:lnTo>
                      <a:pt x="158" y="317"/>
                    </a:lnTo>
                    <a:lnTo>
                      <a:pt x="129" y="311"/>
                    </a:lnTo>
                    <a:lnTo>
                      <a:pt x="88" y="299"/>
                    </a:lnTo>
                    <a:lnTo>
                      <a:pt x="52" y="317"/>
                    </a:lnTo>
                    <a:lnTo>
                      <a:pt x="17" y="329"/>
                    </a:lnTo>
                    <a:lnTo>
                      <a:pt x="5" y="335"/>
                    </a:lnTo>
                    <a:lnTo>
                      <a:pt x="0" y="346"/>
                    </a:lnTo>
                    <a:lnTo>
                      <a:pt x="0" y="364"/>
                    </a:lnTo>
                    <a:lnTo>
                      <a:pt x="17" y="417"/>
                    </a:lnTo>
                    <a:lnTo>
                      <a:pt x="29" y="446"/>
                    </a:lnTo>
                    <a:lnTo>
                      <a:pt x="35" y="470"/>
                    </a:lnTo>
                    <a:lnTo>
                      <a:pt x="82" y="493"/>
                    </a:lnTo>
                    <a:lnTo>
                      <a:pt x="111" y="505"/>
                    </a:lnTo>
                    <a:lnTo>
                      <a:pt x="129" y="505"/>
                    </a:lnTo>
                    <a:lnTo>
                      <a:pt x="164" y="493"/>
                    </a:lnTo>
                    <a:lnTo>
                      <a:pt x="187" y="481"/>
                    </a:lnTo>
                    <a:lnTo>
                      <a:pt x="205" y="475"/>
                    </a:lnTo>
                    <a:lnTo>
                      <a:pt x="211" y="47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3004" y="2785"/>
                <a:ext cx="182" cy="158"/>
              </a:xfrm>
              <a:custGeom>
                <a:avLst/>
                <a:gdLst/>
                <a:ahLst/>
                <a:cxnLst>
                  <a:cxn ang="0">
                    <a:pos x="47" y="158"/>
                  </a:cxn>
                  <a:cxn ang="0">
                    <a:pos x="76" y="141"/>
                  </a:cxn>
                  <a:cxn ang="0">
                    <a:pos x="100" y="123"/>
                  </a:cxn>
                  <a:cxn ang="0">
                    <a:pos x="100" y="100"/>
                  </a:cxn>
                  <a:cxn ang="0">
                    <a:pos x="106" y="94"/>
                  </a:cxn>
                  <a:cxn ang="0">
                    <a:pos x="106" y="88"/>
                  </a:cxn>
                  <a:cxn ang="0">
                    <a:pos x="129" y="94"/>
                  </a:cxn>
                  <a:cxn ang="0">
                    <a:pos x="135" y="100"/>
                  </a:cxn>
                  <a:cxn ang="0">
                    <a:pos x="147" y="94"/>
                  </a:cxn>
                  <a:cxn ang="0">
                    <a:pos x="176" y="76"/>
                  </a:cxn>
                  <a:cxn ang="0">
                    <a:pos x="182" y="64"/>
                  </a:cxn>
                  <a:cxn ang="0">
                    <a:pos x="182" y="35"/>
                  </a:cxn>
                  <a:cxn ang="0">
                    <a:pos x="170" y="6"/>
                  </a:cxn>
                  <a:cxn ang="0">
                    <a:pos x="159" y="0"/>
                  </a:cxn>
                  <a:cxn ang="0">
                    <a:pos x="135" y="0"/>
                  </a:cxn>
                  <a:cxn ang="0">
                    <a:pos x="117" y="6"/>
                  </a:cxn>
                  <a:cxn ang="0">
                    <a:pos x="82" y="64"/>
                  </a:cxn>
                  <a:cxn ang="0">
                    <a:pos x="76" y="64"/>
                  </a:cxn>
                  <a:cxn ang="0">
                    <a:pos x="71" y="59"/>
                  </a:cxn>
                  <a:cxn ang="0">
                    <a:pos x="53" y="59"/>
                  </a:cxn>
                  <a:cxn ang="0">
                    <a:pos x="41" y="59"/>
                  </a:cxn>
                  <a:cxn ang="0">
                    <a:pos x="6" y="76"/>
                  </a:cxn>
                  <a:cxn ang="0">
                    <a:pos x="0" y="94"/>
                  </a:cxn>
                  <a:cxn ang="0">
                    <a:pos x="0" y="106"/>
                  </a:cxn>
                  <a:cxn ang="0">
                    <a:pos x="0" y="129"/>
                  </a:cxn>
                  <a:cxn ang="0">
                    <a:pos x="12" y="141"/>
                  </a:cxn>
                  <a:cxn ang="0">
                    <a:pos x="24" y="158"/>
                  </a:cxn>
                  <a:cxn ang="0">
                    <a:pos x="41" y="158"/>
                  </a:cxn>
                  <a:cxn ang="0">
                    <a:pos x="47" y="158"/>
                  </a:cxn>
                </a:cxnLst>
                <a:rect l="0" t="0" r="0" b="0"/>
                <a:pathLst>
                  <a:path w="182" h="158">
                    <a:moveTo>
                      <a:pt x="47" y="158"/>
                    </a:moveTo>
                    <a:lnTo>
                      <a:pt x="76" y="141"/>
                    </a:lnTo>
                    <a:lnTo>
                      <a:pt x="100" y="123"/>
                    </a:lnTo>
                    <a:lnTo>
                      <a:pt x="100" y="100"/>
                    </a:lnTo>
                    <a:lnTo>
                      <a:pt x="106" y="94"/>
                    </a:lnTo>
                    <a:lnTo>
                      <a:pt x="106" y="88"/>
                    </a:lnTo>
                    <a:lnTo>
                      <a:pt x="129" y="94"/>
                    </a:lnTo>
                    <a:lnTo>
                      <a:pt x="135" y="100"/>
                    </a:lnTo>
                    <a:lnTo>
                      <a:pt x="147" y="94"/>
                    </a:lnTo>
                    <a:lnTo>
                      <a:pt x="176" y="76"/>
                    </a:lnTo>
                    <a:lnTo>
                      <a:pt x="182" y="64"/>
                    </a:lnTo>
                    <a:lnTo>
                      <a:pt x="182" y="35"/>
                    </a:lnTo>
                    <a:lnTo>
                      <a:pt x="170" y="6"/>
                    </a:lnTo>
                    <a:lnTo>
                      <a:pt x="159" y="0"/>
                    </a:lnTo>
                    <a:lnTo>
                      <a:pt x="135" y="0"/>
                    </a:lnTo>
                    <a:lnTo>
                      <a:pt x="117" y="6"/>
                    </a:lnTo>
                    <a:lnTo>
                      <a:pt x="82" y="64"/>
                    </a:lnTo>
                    <a:lnTo>
                      <a:pt x="76" y="64"/>
                    </a:lnTo>
                    <a:lnTo>
                      <a:pt x="71" y="59"/>
                    </a:lnTo>
                    <a:lnTo>
                      <a:pt x="53" y="59"/>
                    </a:lnTo>
                    <a:lnTo>
                      <a:pt x="41" y="59"/>
                    </a:lnTo>
                    <a:lnTo>
                      <a:pt x="6" y="76"/>
                    </a:lnTo>
                    <a:lnTo>
                      <a:pt x="0" y="94"/>
                    </a:lnTo>
                    <a:lnTo>
                      <a:pt x="0" y="106"/>
                    </a:lnTo>
                    <a:lnTo>
                      <a:pt x="0" y="129"/>
                    </a:lnTo>
                    <a:lnTo>
                      <a:pt x="12" y="141"/>
                    </a:lnTo>
                    <a:lnTo>
                      <a:pt x="24" y="158"/>
                    </a:lnTo>
                    <a:lnTo>
                      <a:pt x="41" y="158"/>
                    </a:lnTo>
                    <a:lnTo>
                      <a:pt x="47" y="15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2382" y="3419"/>
                <a:ext cx="88" cy="70"/>
              </a:xfrm>
              <a:custGeom>
                <a:avLst/>
                <a:gdLst/>
                <a:ahLst/>
                <a:cxnLst>
                  <a:cxn ang="0">
                    <a:pos x="71" y="64"/>
                  </a:cxn>
                  <a:cxn ang="0">
                    <a:pos x="88" y="58"/>
                  </a:cxn>
                  <a:cxn ang="0">
                    <a:pos x="88" y="41"/>
                  </a:cxn>
                  <a:cxn ang="0">
                    <a:pos x="88" y="29"/>
                  </a:cxn>
                  <a:cxn ang="0">
                    <a:pos x="77" y="11"/>
                  </a:cxn>
                  <a:cxn ang="0">
                    <a:pos x="71" y="0"/>
                  </a:cxn>
                  <a:cxn ang="0">
                    <a:pos x="65" y="0"/>
                  </a:cxn>
                  <a:cxn ang="0">
                    <a:pos x="41" y="6"/>
                  </a:cxn>
                  <a:cxn ang="0">
                    <a:pos x="18" y="23"/>
                  </a:cxn>
                  <a:cxn ang="0">
                    <a:pos x="0" y="35"/>
                  </a:cxn>
                  <a:cxn ang="0">
                    <a:pos x="0" y="58"/>
                  </a:cxn>
                  <a:cxn ang="0">
                    <a:pos x="6" y="64"/>
                  </a:cxn>
                  <a:cxn ang="0">
                    <a:pos x="18" y="70"/>
                  </a:cxn>
                  <a:cxn ang="0">
                    <a:pos x="41" y="70"/>
                  </a:cxn>
                  <a:cxn ang="0">
                    <a:pos x="65" y="64"/>
                  </a:cxn>
                  <a:cxn ang="0">
                    <a:pos x="71" y="64"/>
                  </a:cxn>
                </a:cxnLst>
                <a:rect l="0" t="0" r="0" b="0"/>
                <a:pathLst>
                  <a:path w="88" h="70">
                    <a:moveTo>
                      <a:pt x="71" y="64"/>
                    </a:moveTo>
                    <a:lnTo>
                      <a:pt x="88" y="58"/>
                    </a:lnTo>
                    <a:lnTo>
                      <a:pt x="88" y="41"/>
                    </a:lnTo>
                    <a:lnTo>
                      <a:pt x="88" y="29"/>
                    </a:lnTo>
                    <a:lnTo>
                      <a:pt x="77" y="11"/>
                    </a:lnTo>
                    <a:lnTo>
                      <a:pt x="71" y="0"/>
                    </a:lnTo>
                    <a:lnTo>
                      <a:pt x="65" y="0"/>
                    </a:lnTo>
                    <a:lnTo>
                      <a:pt x="41" y="6"/>
                    </a:lnTo>
                    <a:lnTo>
                      <a:pt x="18" y="23"/>
                    </a:lnTo>
                    <a:lnTo>
                      <a:pt x="0" y="35"/>
                    </a:lnTo>
                    <a:lnTo>
                      <a:pt x="0" y="58"/>
                    </a:lnTo>
                    <a:lnTo>
                      <a:pt x="6" y="64"/>
                    </a:lnTo>
                    <a:lnTo>
                      <a:pt x="18" y="70"/>
                    </a:lnTo>
                    <a:lnTo>
                      <a:pt x="41" y="70"/>
                    </a:lnTo>
                    <a:lnTo>
                      <a:pt x="65" y="64"/>
                    </a:lnTo>
                    <a:lnTo>
                      <a:pt x="71"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2476" y="3325"/>
                <a:ext cx="112" cy="117"/>
              </a:xfrm>
              <a:custGeom>
                <a:avLst/>
                <a:gdLst/>
                <a:ahLst/>
                <a:cxnLst>
                  <a:cxn ang="0">
                    <a:pos x="59" y="105"/>
                  </a:cxn>
                  <a:cxn ang="0">
                    <a:pos x="100" y="88"/>
                  </a:cxn>
                  <a:cxn ang="0">
                    <a:pos x="106" y="76"/>
                  </a:cxn>
                  <a:cxn ang="0">
                    <a:pos x="112" y="64"/>
                  </a:cxn>
                  <a:cxn ang="0">
                    <a:pos x="112" y="35"/>
                  </a:cxn>
                  <a:cxn ang="0">
                    <a:pos x="106" y="23"/>
                  </a:cxn>
                  <a:cxn ang="0">
                    <a:pos x="100" y="12"/>
                  </a:cxn>
                  <a:cxn ang="0">
                    <a:pos x="88" y="0"/>
                  </a:cxn>
                  <a:cxn ang="0">
                    <a:pos x="65" y="0"/>
                  </a:cxn>
                  <a:cxn ang="0">
                    <a:pos x="47" y="6"/>
                  </a:cxn>
                  <a:cxn ang="0">
                    <a:pos x="41" y="12"/>
                  </a:cxn>
                  <a:cxn ang="0">
                    <a:pos x="35" y="29"/>
                  </a:cxn>
                  <a:cxn ang="0">
                    <a:pos x="29" y="41"/>
                  </a:cxn>
                  <a:cxn ang="0">
                    <a:pos x="29" y="64"/>
                  </a:cxn>
                  <a:cxn ang="0">
                    <a:pos x="12" y="70"/>
                  </a:cxn>
                  <a:cxn ang="0">
                    <a:pos x="6" y="88"/>
                  </a:cxn>
                  <a:cxn ang="0">
                    <a:pos x="0" y="94"/>
                  </a:cxn>
                  <a:cxn ang="0">
                    <a:pos x="0" y="100"/>
                  </a:cxn>
                  <a:cxn ang="0">
                    <a:pos x="12" y="117"/>
                  </a:cxn>
                  <a:cxn ang="0">
                    <a:pos x="35" y="117"/>
                  </a:cxn>
                  <a:cxn ang="0">
                    <a:pos x="47" y="117"/>
                  </a:cxn>
                  <a:cxn ang="0">
                    <a:pos x="47" y="105"/>
                  </a:cxn>
                  <a:cxn ang="0">
                    <a:pos x="59" y="105"/>
                  </a:cxn>
                </a:cxnLst>
                <a:rect l="0" t="0" r="0" b="0"/>
                <a:pathLst>
                  <a:path w="112" h="117">
                    <a:moveTo>
                      <a:pt x="59" y="105"/>
                    </a:moveTo>
                    <a:lnTo>
                      <a:pt x="100" y="88"/>
                    </a:lnTo>
                    <a:lnTo>
                      <a:pt x="106" y="76"/>
                    </a:lnTo>
                    <a:lnTo>
                      <a:pt x="112" y="64"/>
                    </a:lnTo>
                    <a:lnTo>
                      <a:pt x="112" y="35"/>
                    </a:lnTo>
                    <a:lnTo>
                      <a:pt x="106" y="23"/>
                    </a:lnTo>
                    <a:lnTo>
                      <a:pt x="100" y="12"/>
                    </a:lnTo>
                    <a:lnTo>
                      <a:pt x="88" y="0"/>
                    </a:lnTo>
                    <a:lnTo>
                      <a:pt x="65" y="0"/>
                    </a:lnTo>
                    <a:lnTo>
                      <a:pt x="47" y="6"/>
                    </a:lnTo>
                    <a:lnTo>
                      <a:pt x="41" y="12"/>
                    </a:lnTo>
                    <a:lnTo>
                      <a:pt x="35" y="29"/>
                    </a:lnTo>
                    <a:lnTo>
                      <a:pt x="29" y="41"/>
                    </a:lnTo>
                    <a:lnTo>
                      <a:pt x="29" y="64"/>
                    </a:lnTo>
                    <a:lnTo>
                      <a:pt x="12" y="70"/>
                    </a:lnTo>
                    <a:lnTo>
                      <a:pt x="6" y="88"/>
                    </a:lnTo>
                    <a:lnTo>
                      <a:pt x="0" y="94"/>
                    </a:lnTo>
                    <a:lnTo>
                      <a:pt x="0" y="100"/>
                    </a:lnTo>
                    <a:lnTo>
                      <a:pt x="12" y="117"/>
                    </a:lnTo>
                    <a:lnTo>
                      <a:pt x="35" y="117"/>
                    </a:lnTo>
                    <a:lnTo>
                      <a:pt x="47" y="117"/>
                    </a:lnTo>
                    <a:lnTo>
                      <a:pt x="47" y="105"/>
                    </a:lnTo>
                    <a:lnTo>
                      <a:pt x="59"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2764" y="3225"/>
                <a:ext cx="64" cy="70"/>
              </a:xfrm>
              <a:custGeom>
                <a:avLst/>
                <a:gdLst/>
                <a:ahLst/>
                <a:cxnLst>
                  <a:cxn ang="0">
                    <a:pos x="23" y="70"/>
                  </a:cxn>
                  <a:cxn ang="0">
                    <a:pos x="52" y="65"/>
                  </a:cxn>
                  <a:cxn ang="0">
                    <a:pos x="58" y="59"/>
                  </a:cxn>
                  <a:cxn ang="0">
                    <a:pos x="64" y="35"/>
                  </a:cxn>
                  <a:cxn ang="0">
                    <a:pos x="64" y="12"/>
                  </a:cxn>
                  <a:cxn ang="0">
                    <a:pos x="58" y="0"/>
                  </a:cxn>
                  <a:cxn ang="0">
                    <a:pos x="35" y="0"/>
                  </a:cxn>
                  <a:cxn ang="0">
                    <a:pos x="29" y="0"/>
                  </a:cxn>
                  <a:cxn ang="0">
                    <a:pos x="11" y="6"/>
                  </a:cxn>
                  <a:cxn ang="0">
                    <a:pos x="5" y="18"/>
                  </a:cxn>
                  <a:cxn ang="0">
                    <a:pos x="0" y="47"/>
                  </a:cxn>
                  <a:cxn ang="0">
                    <a:pos x="5" y="65"/>
                  </a:cxn>
                  <a:cxn ang="0">
                    <a:pos x="11" y="70"/>
                  </a:cxn>
                  <a:cxn ang="0">
                    <a:pos x="23" y="70"/>
                  </a:cxn>
                </a:cxnLst>
                <a:rect l="0" t="0" r="0" b="0"/>
                <a:pathLst>
                  <a:path w="64" h="70">
                    <a:moveTo>
                      <a:pt x="23" y="70"/>
                    </a:moveTo>
                    <a:lnTo>
                      <a:pt x="52" y="65"/>
                    </a:lnTo>
                    <a:lnTo>
                      <a:pt x="58" y="59"/>
                    </a:lnTo>
                    <a:lnTo>
                      <a:pt x="64" y="35"/>
                    </a:lnTo>
                    <a:lnTo>
                      <a:pt x="64" y="12"/>
                    </a:lnTo>
                    <a:lnTo>
                      <a:pt x="58" y="0"/>
                    </a:lnTo>
                    <a:lnTo>
                      <a:pt x="35" y="0"/>
                    </a:lnTo>
                    <a:lnTo>
                      <a:pt x="29" y="0"/>
                    </a:lnTo>
                    <a:lnTo>
                      <a:pt x="11" y="6"/>
                    </a:lnTo>
                    <a:lnTo>
                      <a:pt x="5" y="18"/>
                    </a:lnTo>
                    <a:lnTo>
                      <a:pt x="0" y="47"/>
                    </a:lnTo>
                    <a:lnTo>
                      <a:pt x="5" y="65"/>
                    </a:lnTo>
                    <a:lnTo>
                      <a:pt x="11" y="70"/>
                    </a:lnTo>
                    <a:lnTo>
                      <a:pt x="2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2329" y="3031"/>
                <a:ext cx="47" cy="36"/>
              </a:xfrm>
              <a:custGeom>
                <a:avLst/>
                <a:gdLst/>
                <a:ahLst/>
                <a:cxnLst>
                  <a:cxn ang="0">
                    <a:pos x="0" y="24"/>
                  </a:cxn>
                  <a:cxn ang="0">
                    <a:pos x="18" y="36"/>
                  </a:cxn>
                  <a:cxn ang="0">
                    <a:pos x="30" y="24"/>
                  </a:cxn>
                  <a:cxn ang="0">
                    <a:pos x="47" y="18"/>
                  </a:cxn>
                  <a:cxn ang="0">
                    <a:pos x="47" y="12"/>
                  </a:cxn>
                  <a:cxn ang="0">
                    <a:pos x="36" y="0"/>
                  </a:cxn>
                  <a:cxn ang="0">
                    <a:pos x="18" y="6"/>
                  </a:cxn>
                  <a:cxn ang="0">
                    <a:pos x="0" y="12"/>
                  </a:cxn>
                  <a:cxn ang="0">
                    <a:pos x="0" y="18"/>
                  </a:cxn>
                  <a:cxn ang="0">
                    <a:pos x="0" y="18"/>
                  </a:cxn>
                  <a:cxn ang="0">
                    <a:pos x="0" y="24"/>
                  </a:cxn>
                </a:cxnLst>
                <a:rect l="0" t="0" r="0" b="0"/>
                <a:pathLst>
                  <a:path w="47" h="36">
                    <a:moveTo>
                      <a:pt x="0" y="24"/>
                    </a:moveTo>
                    <a:lnTo>
                      <a:pt x="18" y="36"/>
                    </a:lnTo>
                    <a:lnTo>
                      <a:pt x="30" y="24"/>
                    </a:lnTo>
                    <a:lnTo>
                      <a:pt x="47" y="18"/>
                    </a:lnTo>
                    <a:lnTo>
                      <a:pt x="47" y="12"/>
                    </a:lnTo>
                    <a:lnTo>
                      <a:pt x="36" y="0"/>
                    </a:lnTo>
                    <a:lnTo>
                      <a:pt x="18" y="6"/>
                    </a:lnTo>
                    <a:lnTo>
                      <a:pt x="0" y="12"/>
                    </a:lnTo>
                    <a:lnTo>
                      <a:pt x="0" y="18"/>
                    </a:lnTo>
                    <a:lnTo>
                      <a:pt x="0" y="18"/>
                    </a:lnTo>
                    <a:lnTo>
                      <a:pt x="0"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2570" y="3730"/>
                <a:ext cx="70" cy="64"/>
              </a:xfrm>
              <a:custGeom>
                <a:avLst/>
                <a:gdLst/>
                <a:ahLst/>
                <a:cxnLst>
                  <a:cxn ang="0">
                    <a:pos x="47" y="64"/>
                  </a:cxn>
                  <a:cxn ang="0">
                    <a:pos x="65" y="47"/>
                  </a:cxn>
                  <a:cxn ang="0">
                    <a:pos x="70" y="35"/>
                  </a:cxn>
                  <a:cxn ang="0">
                    <a:pos x="70" y="17"/>
                  </a:cxn>
                  <a:cxn ang="0">
                    <a:pos x="59" y="6"/>
                  </a:cxn>
                  <a:cxn ang="0">
                    <a:pos x="35" y="0"/>
                  </a:cxn>
                  <a:cxn ang="0">
                    <a:pos x="12" y="6"/>
                  </a:cxn>
                  <a:cxn ang="0">
                    <a:pos x="0" y="17"/>
                  </a:cxn>
                  <a:cxn ang="0">
                    <a:pos x="0" y="35"/>
                  </a:cxn>
                  <a:cxn ang="0">
                    <a:pos x="0" y="41"/>
                  </a:cxn>
                  <a:cxn ang="0">
                    <a:pos x="29" y="64"/>
                  </a:cxn>
                  <a:cxn ang="0">
                    <a:pos x="35" y="64"/>
                  </a:cxn>
                  <a:cxn ang="0">
                    <a:pos x="41" y="64"/>
                  </a:cxn>
                  <a:cxn ang="0">
                    <a:pos x="47" y="64"/>
                  </a:cxn>
                </a:cxnLst>
                <a:rect l="0" t="0" r="0" b="0"/>
                <a:pathLst>
                  <a:path w="70" h="64">
                    <a:moveTo>
                      <a:pt x="47" y="64"/>
                    </a:moveTo>
                    <a:lnTo>
                      <a:pt x="65" y="47"/>
                    </a:lnTo>
                    <a:lnTo>
                      <a:pt x="70" y="35"/>
                    </a:lnTo>
                    <a:lnTo>
                      <a:pt x="70" y="17"/>
                    </a:lnTo>
                    <a:lnTo>
                      <a:pt x="59" y="6"/>
                    </a:lnTo>
                    <a:lnTo>
                      <a:pt x="35" y="0"/>
                    </a:lnTo>
                    <a:lnTo>
                      <a:pt x="12" y="6"/>
                    </a:lnTo>
                    <a:lnTo>
                      <a:pt x="0" y="17"/>
                    </a:lnTo>
                    <a:lnTo>
                      <a:pt x="0" y="35"/>
                    </a:lnTo>
                    <a:lnTo>
                      <a:pt x="0" y="41"/>
                    </a:lnTo>
                    <a:lnTo>
                      <a:pt x="29" y="64"/>
                    </a:lnTo>
                    <a:lnTo>
                      <a:pt x="35" y="64"/>
                    </a:lnTo>
                    <a:lnTo>
                      <a:pt x="41" y="64"/>
                    </a:lnTo>
                    <a:lnTo>
                      <a:pt x="47"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2869" y="3542"/>
                <a:ext cx="59" cy="47"/>
              </a:xfrm>
              <a:custGeom>
                <a:avLst/>
                <a:gdLst/>
                <a:ahLst/>
                <a:cxnLst>
                  <a:cxn ang="0">
                    <a:pos x="47" y="47"/>
                  </a:cxn>
                  <a:cxn ang="0">
                    <a:pos x="53" y="47"/>
                  </a:cxn>
                  <a:cxn ang="0">
                    <a:pos x="59" y="35"/>
                  </a:cxn>
                  <a:cxn ang="0">
                    <a:pos x="59" y="18"/>
                  </a:cxn>
                  <a:cxn ang="0">
                    <a:pos x="53" y="6"/>
                  </a:cxn>
                  <a:cxn ang="0">
                    <a:pos x="41" y="0"/>
                  </a:cxn>
                  <a:cxn ang="0">
                    <a:pos x="24" y="0"/>
                  </a:cxn>
                  <a:cxn ang="0">
                    <a:pos x="12" y="6"/>
                  </a:cxn>
                  <a:cxn ang="0">
                    <a:pos x="0" y="12"/>
                  </a:cxn>
                  <a:cxn ang="0">
                    <a:pos x="0" y="29"/>
                  </a:cxn>
                  <a:cxn ang="0">
                    <a:pos x="12" y="41"/>
                  </a:cxn>
                  <a:cxn ang="0">
                    <a:pos x="24" y="47"/>
                  </a:cxn>
                  <a:cxn ang="0">
                    <a:pos x="41" y="47"/>
                  </a:cxn>
                  <a:cxn ang="0">
                    <a:pos x="47" y="47"/>
                  </a:cxn>
                </a:cxnLst>
                <a:rect l="0" t="0" r="0" b="0"/>
                <a:pathLst>
                  <a:path w="59" h="47">
                    <a:moveTo>
                      <a:pt x="47" y="47"/>
                    </a:moveTo>
                    <a:lnTo>
                      <a:pt x="53" y="47"/>
                    </a:lnTo>
                    <a:lnTo>
                      <a:pt x="59" y="35"/>
                    </a:lnTo>
                    <a:lnTo>
                      <a:pt x="59" y="18"/>
                    </a:lnTo>
                    <a:lnTo>
                      <a:pt x="53" y="6"/>
                    </a:lnTo>
                    <a:lnTo>
                      <a:pt x="41" y="0"/>
                    </a:lnTo>
                    <a:lnTo>
                      <a:pt x="24" y="0"/>
                    </a:lnTo>
                    <a:lnTo>
                      <a:pt x="12" y="6"/>
                    </a:lnTo>
                    <a:lnTo>
                      <a:pt x="0" y="12"/>
                    </a:lnTo>
                    <a:lnTo>
                      <a:pt x="0" y="29"/>
                    </a:lnTo>
                    <a:lnTo>
                      <a:pt x="12" y="41"/>
                    </a:lnTo>
                    <a:lnTo>
                      <a:pt x="24" y="47"/>
                    </a:lnTo>
                    <a:lnTo>
                      <a:pt x="41" y="47"/>
                    </a:lnTo>
                    <a:lnTo>
                      <a:pt x="47"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3057" y="3172"/>
                <a:ext cx="88" cy="82"/>
              </a:xfrm>
              <a:custGeom>
                <a:avLst/>
                <a:gdLst/>
                <a:ahLst/>
                <a:cxnLst>
                  <a:cxn ang="0">
                    <a:pos x="53" y="82"/>
                  </a:cxn>
                  <a:cxn ang="0">
                    <a:pos x="82" y="65"/>
                  </a:cxn>
                  <a:cxn ang="0">
                    <a:pos x="88" y="53"/>
                  </a:cxn>
                  <a:cxn ang="0">
                    <a:pos x="88" y="35"/>
                  </a:cxn>
                  <a:cxn ang="0">
                    <a:pos x="64" y="6"/>
                  </a:cxn>
                  <a:cxn ang="0">
                    <a:pos x="53" y="0"/>
                  </a:cxn>
                  <a:cxn ang="0">
                    <a:pos x="41" y="0"/>
                  </a:cxn>
                  <a:cxn ang="0">
                    <a:pos x="23" y="6"/>
                  </a:cxn>
                  <a:cxn ang="0">
                    <a:pos x="12" y="24"/>
                  </a:cxn>
                  <a:cxn ang="0">
                    <a:pos x="0" y="35"/>
                  </a:cxn>
                  <a:cxn ang="0">
                    <a:pos x="0" y="53"/>
                  </a:cxn>
                  <a:cxn ang="0">
                    <a:pos x="23" y="71"/>
                  </a:cxn>
                  <a:cxn ang="0">
                    <a:pos x="41" y="82"/>
                  </a:cxn>
                  <a:cxn ang="0">
                    <a:pos x="47" y="82"/>
                  </a:cxn>
                  <a:cxn ang="0">
                    <a:pos x="53" y="82"/>
                  </a:cxn>
                </a:cxnLst>
                <a:rect l="0" t="0" r="0" b="0"/>
                <a:pathLst>
                  <a:path w="88" h="82">
                    <a:moveTo>
                      <a:pt x="53" y="82"/>
                    </a:moveTo>
                    <a:lnTo>
                      <a:pt x="82" y="65"/>
                    </a:lnTo>
                    <a:lnTo>
                      <a:pt x="88" y="53"/>
                    </a:lnTo>
                    <a:lnTo>
                      <a:pt x="88" y="35"/>
                    </a:lnTo>
                    <a:lnTo>
                      <a:pt x="64" y="6"/>
                    </a:lnTo>
                    <a:lnTo>
                      <a:pt x="53" y="0"/>
                    </a:lnTo>
                    <a:lnTo>
                      <a:pt x="41" y="0"/>
                    </a:lnTo>
                    <a:lnTo>
                      <a:pt x="23" y="6"/>
                    </a:lnTo>
                    <a:lnTo>
                      <a:pt x="12" y="24"/>
                    </a:lnTo>
                    <a:lnTo>
                      <a:pt x="0" y="35"/>
                    </a:lnTo>
                    <a:lnTo>
                      <a:pt x="0" y="53"/>
                    </a:lnTo>
                    <a:lnTo>
                      <a:pt x="23" y="71"/>
                    </a:lnTo>
                    <a:lnTo>
                      <a:pt x="41" y="82"/>
                    </a:lnTo>
                    <a:lnTo>
                      <a:pt x="47"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3163" y="3383"/>
                <a:ext cx="70" cy="59"/>
              </a:xfrm>
              <a:custGeom>
                <a:avLst/>
                <a:gdLst/>
                <a:ahLst/>
                <a:cxnLst>
                  <a:cxn ang="0">
                    <a:pos x="35" y="59"/>
                  </a:cxn>
                  <a:cxn ang="0">
                    <a:pos x="46" y="47"/>
                  </a:cxn>
                  <a:cxn ang="0">
                    <a:pos x="64" y="36"/>
                  </a:cxn>
                  <a:cxn ang="0">
                    <a:pos x="70" y="18"/>
                  </a:cxn>
                  <a:cxn ang="0">
                    <a:pos x="70" y="6"/>
                  </a:cxn>
                  <a:cxn ang="0">
                    <a:pos x="64" y="0"/>
                  </a:cxn>
                  <a:cxn ang="0">
                    <a:pos x="52" y="0"/>
                  </a:cxn>
                  <a:cxn ang="0">
                    <a:pos x="23" y="6"/>
                  </a:cxn>
                  <a:cxn ang="0">
                    <a:pos x="5" y="12"/>
                  </a:cxn>
                  <a:cxn ang="0">
                    <a:pos x="0" y="18"/>
                  </a:cxn>
                  <a:cxn ang="0">
                    <a:pos x="0" y="36"/>
                  </a:cxn>
                  <a:cxn ang="0">
                    <a:pos x="5" y="42"/>
                  </a:cxn>
                  <a:cxn ang="0">
                    <a:pos x="11" y="47"/>
                  </a:cxn>
                  <a:cxn ang="0">
                    <a:pos x="23" y="59"/>
                  </a:cxn>
                  <a:cxn ang="0">
                    <a:pos x="35" y="59"/>
                  </a:cxn>
                </a:cxnLst>
                <a:rect l="0" t="0" r="0" b="0"/>
                <a:pathLst>
                  <a:path w="70" h="59">
                    <a:moveTo>
                      <a:pt x="35" y="59"/>
                    </a:moveTo>
                    <a:lnTo>
                      <a:pt x="46" y="47"/>
                    </a:lnTo>
                    <a:lnTo>
                      <a:pt x="64" y="36"/>
                    </a:lnTo>
                    <a:lnTo>
                      <a:pt x="70" y="18"/>
                    </a:lnTo>
                    <a:lnTo>
                      <a:pt x="70" y="6"/>
                    </a:lnTo>
                    <a:lnTo>
                      <a:pt x="64" y="0"/>
                    </a:lnTo>
                    <a:lnTo>
                      <a:pt x="52" y="0"/>
                    </a:lnTo>
                    <a:lnTo>
                      <a:pt x="23" y="6"/>
                    </a:lnTo>
                    <a:lnTo>
                      <a:pt x="5" y="12"/>
                    </a:lnTo>
                    <a:lnTo>
                      <a:pt x="0" y="18"/>
                    </a:lnTo>
                    <a:lnTo>
                      <a:pt x="0" y="36"/>
                    </a:lnTo>
                    <a:lnTo>
                      <a:pt x="5" y="42"/>
                    </a:lnTo>
                    <a:lnTo>
                      <a:pt x="11" y="47"/>
                    </a:lnTo>
                    <a:lnTo>
                      <a:pt x="23"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3321" y="3037"/>
                <a:ext cx="53" cy="59"/>
              </a:xfrm>
              <a:custGeom>
                <a:avLst/>
                <a:gdLst/>
                <a:ahLst/>
                <a:cxnLst>
                  <a:cxn ang="0">
                    <a:pos x="18" y="59"/>
                  </a:cxn>
                  <a:cxn ang="0">
                    <a:pos x="35" y="59"/>
                  </a:cxn>
                  <a:cxn ang="0">
                    <a:pos x="47" y="41"/>
                  </a:cxn>
                  <a:cxn ang="0">
                    <a:pos x="53" y="35"/>
                  </a:cxn>
                  <a:cxn ang="0">
                    <a:pos x="53" y="12"/>
                  </a:cxn>
                  <a:cxn ang="0">
                    <a:pos x="47" y="6"/>
                  </a:cxn>
                  <a:cxn ang="0">
                    <a:pos x="35" y="0"/>
                  </a:cxn>
                  <a:cxn ang="0">
                    <a:pos x="12" y="0"/>
                  </a:cxn>
                  <a:cxn ang="0">
                    <a:pos x="0" y="18"/>
                  </a:cxn>
                  <a:cxn ang="0">
                    <a:pos x="0" y="35"/>
                  </a:cxn>
                  <a:cxn ang="0">
                    <a:pos x="6" y="47"/>
                  </a:cxn>
                  <a:cxn ang="0">
                    <a:pos x="12" y="59"/>
                  </a:cxn>
                  <a:cxn ang="0">
                    <a:pos x="18" y="59"/>
                  </a:cxn>
                </a:cxnLst>
                <a:rect l="0" t="0" r="0" b="0"/>
                <a:pathLst>
                  <a:path w="53" h="59">
                    <a:moveTo>
                      <a:pt x="18" y="59"/>
                    </a:moveTo>
                    <a:lnTo>
                      <a:pt x="35" y="59"/>
                    </a:lnTo>
                    <a:lnTo>
                      <a:pt x="47" y="41"/>
                    </a:lnTo>
                    <a:lnTo>
                      <a:pt x="53" y="35"/>
                    </a:lnTo>
                    <a:lnTo>
                      <a:pt x="53" y="12"/>
                    </a:lnTo>
                    <a:lnTo>
                      <a:pt x="47" y="6"/>
                    </a:lnTo>
                    <a:lnTo>
                      <a:pt x="35" y="0"/>
                    </a:lnTo>
                    <a:lnTo>
                      <a:pt x="12" y="0"/>
                    </a:lnTo>
                    <a:lnTo>
                      <a:pt x="0" y="18"/>
                    </a:lnTo>
                    <a:lnTo>
                      <a:pt x="0" y="35"/>
                    </a:lnTo>
                    <a:lnTo>
                      <a:pt x="6" y="47"/>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p:cNvSpPr>
                <a:spLocks/>
              </p:cNvSpPr>
              <p:nvPr/>
            </p:nvSpPr>
            <p:spPr bwMode="auto">
              <a:xfrm>
                <a:off x="3321" y="2826"/>
                <a:ext cx="41" cy="47"/>
              </a:xfrm>
              <a:custGeom>
                <a:avLst/>
                <a:gdLst/>
                <a:ahLst/>
                <a:cxnLst>
                  <a:cxn ang="0">
                    <a:pos x="29" y="47"/>
                  </a:cxn>
                  <a:cxn ang="0">
                    <a:pos x="35" y="35"/>
                  </a:cxn>
                  <a:cxn ang="0">
                    <a:pos x="41" y="29"/>
                  </a:cxn>
                  <a:cxn ang="0">
                    <a:pos x="35" y="18"/>
                  </a:cxn>
                  <a:cxn ang="0">
                    <a:pos x="18" y="0"/>
                  </a:cxn>
                  <a:cxn ang="0">
                    <a:pos x="12" y="0"/>
                  </a:cxn>
                  <a:cxn ang="0">
                    <a:pos x="6" y="6"/>
                  </a:cxn>
                  <a:cxn ang="0">
                    <a:pos x="0" y="23"/>
                  </a:cxn>
                  <a:cxn ang="0">
                    <a:pos x="0" y="35"/>
                  </a:cxn>
                  <a:cxn ang="0">
                    <a:pos x="12" y="47"/>
                  </a:cxn>
                  <a:cxn ang="0">
                    <a:pos x="18" y="47"/>
                  </a:cxn>
                  <a:cxn ang="0">
                    <a:pos x="29" y="47"/>
                  </a:cxn>
                </a:cxnLst>
                <a:rect l="0" t="0" r="0" b="0"/>
                <a:pathLst>
                  <a:path w="41" h="47">
                    <a:moveTo>
                      <a:pt x="29" y="47"/>
                    </a:moveTo>
                    <a:lnTo>
                      <a:pt x="35" y="35"/>
                    </a:lnTo>
                    <a:lnTo>
                      <a:pt x="41" y="29"/>
                    </a:lnTo>
                    <a:lnTo>
                      <a:pt x="35" y="18"/>
                    </a:lnTo>
                    <a:lnTo>
                      <a:pt x="18" y="0"/>
                    </a:lnTo>
                    <a:lnTo>
                      <a:pt x="12" y="0"/>
                    </a:lnTo>
                    <a:lnTo>
                      <a:pt x="6" y="6"/>
                    </a:lnTo>
                    <a:lnTo>
                      <a:pt x="0" y="23"/>
                    </a:lnTo>
                    <a:lnTo>
                      <a:pt x="0" y="35"/>
                    </a:lnTo>
                    <a:lnTo>
                      <a:pt x="12" y="47"/>
                    </a:lnTo>
                    <a:lnTo>
                      <a:pt x="18"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p:cNvSpPr>
                <a:spLocks/>
              </p:cNvSpPr>
              <p:nvPr/>
            </p:nvSpPr>
            <p:spPr bwMode="auto">
              <a:xfrm>
                <a:off x="3121" y="3002"/>
                <a:ext cx="24" cy="18"/>
              </a:xfrm>
              <a:custGeom>
                <a:avLst/>
                <a:gdLst/>
                <a:ahLst/>
                <a:cxnLst>
                  <a:cxn ang="0">
                    <a:pos x="18" y="18"/>
                  </a:cxn>
                  <a:cxn ang="0">
                    <a:pos x="24" y="18"/>
                  </a:cxn>
                  <a:cxn ang="0">
                    <a:pos x="24" y="6"/>
                  </a:cxn>
                  <a:cxn ang="0">
                    <a:pos x="24" y="0"/>
                  </a:cxn>
                  <a:cxn ang="0">
                    <a:pos x="18" y="0"/>
                  </a:cxn>
                  <a:cxn ang="0">
                    <a:pos x="0" y="0"/>
                  </a:cxn>
                  <a:cxn ang="0">
                    <a:pos x="0" y="12"/>
                  </a:cxn>
                  <a:cxn ang="0">
                    <a:pos x="0" y="18"/>
                  </a:cxn>
                  <a:cxn ang="0">
                    <a:pos x="12" y="18"/>
                  </a:cxn>
                  <a:cxn ang="0">
                    <a:pos x="18" y="18"/>
                  </a:cxn>
                </a:cxnLst>
                <a:rect l="0" t="0" r="0" b="0"/>
                <a:pathLst>
                  <a:path w="24" h="18">
                    <a:moveTo>
                      <a:pt x="18" y="18"/>
                    </a:moveTo>
                    <a:lnTo>
                      <a:pt x="24" y="18"/>
                    </a:lnTo>
                    <a:lnTo>
                      <a:pt x="24" y="6"/>
                    </a:lnTo>
                    <a:lnTo>
                      <a:pt x="24" y="0"/>
                    </a:lnTo>
                    <a:lnTo>
                      <a:pt x="18" y="0"/>
                    </a:lnTo>
                    <a:lnTo>
                      <a:pt x="0" y="0"/>
                    </a:lnTo>
                    <a:lnTo>
                      <a:pt x="0" y="12"/>
                    </a:lnTo>
                    <a:lnTo>
                      <a:pt x="0" y="18"/>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045" y="3472"/>
                <a:ext cx="30" cy="23"/>
              </a:xfrm>
              <a:custGeom>
                <a:avLst/>
                <a:gdLst/>
                <a:ahLst/>
                <a:cxnLst>
                  <a:cxn ang="0">
                    <a:pos x="12" y="23"/>
                  </a:cxn>
                  <a:cxn ang="0">
                    <a:pos x="30" y="17"/>
                  </a:cxn>
                  <a:cxn ang="0">
                    <a:pos x="30" y="5"/>
                  </a:cxn>
                  <a:cxn ang="0">
                    <a:pos x="24" y="0"/>
                  </a:cxn>
                  <a:cxn ang="0">
                    <a:pos x="6" y="5"/>
                  </a:cxn>
                  <a:cxn ang="0">
                    <a:pos x="0" y="11"/>
                  </a:cxn>
                  <a:cxn ang="0">
                    <a:pos x="0" y="17"/>
                  </a:cxn>
                  <a:cxn ang="0">
                    <a:pos x="6" y="23"/>
                  </a:cxn>
                  <a:cxn ang="0">
                    <a:pos x="6" y="23"/>
                  </a:cxn>
                  <a:cxn ang="0">
                    <a:pos x="12" y="23"/>
                  </a:cxn>
                </a:cxnLst>
                <a:rect l="0" t="0" r="0" b="0"/>
                <a:pathLst>
                  <a:path w="30" h="23">
                    <a:moveTo>
                      <a:pt x="12" y="23"/>
                    </a:moveTo>
                    <a:lnTo>
                      <a:pt x="30" y="17"/>
                    </a:lnTo>
                    <a:lnTo>
                      <a:pt x="30" y="5"/>
                    </a:lnTo>
                    <a:lnTo>
                      <a:pt x="24" y="0"/>
                    </a:lnTo>
                    <a:lnTo>
                      <a:pt x="6" y="5"/>
                    </a:lnTo>
                    <a:lnTo>
                      <a:pt x="0" y="11"/>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579" y="2580"/>
                <a:ext cx="47" cy="41"/>
              </a:xfrm>
              <a:custGeom>
                <a:avLst/>
                <a:gdLst/>
                <a:ahLst/>
                <a:cxnLst>
                  <a:cxn ang="0">
                    <a:pos x="29" y="41"/>
                  </a:cxn>
                  <a:cxn ang="0">
                    <a:pos x="41" y="29"/>
                  </a:cxn>
                  <a:cxn ang="0">
                    <a:pos x="47" y="23"/>
                  </a:cxn>
                  <a:cxn ang="0">
                    <a:pos x="47" y="11"/>
                  </a:cxn>
                  <a:cxn ang="0">
                    <a:pos x="41" y="0"/>
                  </a:cxn>
                  <a:cxn ang="0">
                    <a:pos x="24" y="0"/>
                  </a:cxn>
                  <a:cxn ang="0">
                    <a:pos x="0" y="17"/>
                  </a:cxn>
                  <a:cxn ang="0">
                    <a:pos x="0" y="23"/>
                  </a:cxn>
                  <a:cxn ang="0">
                    <a:pos x="0" y="41"/>
                  </a:cxn>
                  <a:cxn ang="0">
                    <a:pos x="12" y="41"/>
                  </a:cxn>
                  <a:cxn ang="0">
                    <a:pos x="24" y="41"/>
                  </a:cxn>
                  <a:cxn ang="0">
                    <a:pos x="29" y="41"/>
                  </a:cxn>
                </a:cxnLst>
                <a:rect l="0" t="0" r="0" b="0"/>
                <a:pathLst>
                  <a:path w="47" h="41">
                    <a:moveTo>
                      <a:pt x="29" y="41"/>
                    </a:moveTo>
                    <a:lnTo>
                      <a:pt x="41" y="29"/>
                    </a:lnTo>
                    <a:lnTo>
                      <a:pt x="47" y="23"/>
                    </a:lnTo>
                    <a:lnTo>
                      <a:pt x="47" y="11"/>
                    </a:lnTo>
                    <a:lnTo>
                      <a:pt x="41" y="0"/>
                    </a:lnTo>
                    <a:lnTo>
                      <a:pt x="24" y="0"/>
                    </a:lnTo>
                    <a:lnTo>
                      <a:pt x="0" y="17"/>
                    </a:lnTo>
                    <a:lnTo>
                      <a:pt x="0" y="23"/>
                    </a:lnTo>
                    <a:lnTo>
                      <a:pt x="0" y="41"/>
                    </a:lnTo>
                    <a:lnTo>
                      <a:pt x="12" y="41"/>
                    </a:lnTo>
                    <a:lnTo>
                      <a:pt x="24" y="41"/>
                    </a:lnTo>
                    <a:lnTo>
                      <a:pt x="2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08" y="3202"/>
                <a:ext cx="129" cy="105"/>
              </a:xfrm>
              <a:custGeom>
                <a:avLst/>
                <a:gdLst/>
                <a:ahLst/>
                <a:cxnLst>
                  <a:cxn ang="0">
                    <a:pos x="94" y="99"/>
                  </a:cxn>
                  <a:cxn ang="0">
                    <a:pos x="123" y="70"/>
                  </a:cxn>
                  <a:cxn ang="0">
                    <a:pos x="129" y="52"/>
                  </a:cxn>
                  <a:cxn ang="0">
                    <a:pos x="129" y="29"/>
                  </a:cxn>
                  <a:cxn ang="0">
                    <a:pos x="117" y="5"/>
                  </a:cxn>
                  <a:cxn ang="0">
                    <a:pos x="88" y="0"/>
                  </a:cxn>
                  <a:cxn ang="0">
                    <a:pos x="47" y="0"/>
                  </a:cxn>
                  <a:cxn ang="0">
                    <a:pos x="23" y="5"/>
                  </a:cxn>
                  <a:cxn ang="0">
                    <a:pos x="6" y="23"/>
                  </a:cxn>
                  <a:cxn ang="0">
                    <a:pos x="0" y="35"/>
                  </a:cxn>
                  <a:cxn ang="0">
                    <a:pos x="17" y="82"/>
                  </a:cxn>
                  <a:cxn ang="0">
                    <a:pos x="29" y="93"/>
                  </a:cxn>
                  <a:cxn ang="0">
                    <a:pos x="47" y="99"/>
                  </a:cxn>
                  <a:cxn ang="0">
                    <a:pos x="59" y="105"/>
                  </a:cxn>
                  <a:cxn ang="0">
                    <a:pos x="76" y="105"/>
                  </a:cxn>
                  <a:cxn ang="0">
                    <a:pos x="88" y="99"/>
                  </a:cxn>
                  <a:cxn ang="0">
                    <a:pos x="94" y="99"/>
                  </a:cxn>
                </a:cxnLst>
                <a:rect l="0" t="0" r="0" b="0"/>
                <a:pathLst>
                  <a:path w="129" h="105">
                    <a:moveTo>
                      <a:pt x="94" y="99"/>
                    </a:moveTo>
                    <a:lnTo>
                      <a:pt x="123" y="70"/>
                    </a:lnTo>
                    <a:lnTo>
                      <a:pt x="129" y="52"/>
                    </a:lnTo>
                    <a:lnTo>
                      <a:pt x="129" y="29"/>
                    </a:lnTo>
                    <a:lnTo>
                      <a:pt x="117" y="5"/>
                    </a:lnTo>
                    <a:lnTo>
                      <a:pt x="88" y="0"/>
                    </a:lnTo>
                    <a:lnTo>
                      <a:pt x="47" y="0"/>
                    </a:lnTo>
                    <a:lnTo>
                      <a:pt x="23" y="5"/>
                    </a:lnTo>
                    <a:lnTo>
                      <a:pt x="6" y="23"/>
                    </a:lnTo>
                    <a:lnTo>
                      <a:pt x="0" y="35"/>
                    </a:lnTo>
                    <a:lnTo>
                      <a:pt x="17" y="82"/>
                    </a:lnTo>
                    <a:lnTo>
                      <a:pt x="29" y="93"/>
                    </a:lnTo>
                    <a:lnTo>
                      <a:pt x="47" y="99"/>
                    </a:lnTo>
                    <a:lnTo>
                      <a:pt x="59" y="105"/>
                    </a:lnTo>
                    <a:lnTo>
                      <a:pt x="76" y="105"/>
                    </a:lnTo>
                    <a:lnTo>
                      <a:pt x="88" y="99"/>
                    </a:lnTo>
                    <a:lnTo>
                      <a:pt x="94" y="9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3696" y="3055"/>
                <a:ext cx="36" cy="76"/>
              </a:xfrm>
              <a:custGeom>
                <a:avLst/>
                <a:gdLst/>
                <a:ahLst/>
                <a:cxnLst>
                  <a:cxn ang="0">
                    <a:pos x="36" y="70"/>
                  </a:cxn>
                  <a:cxn ang="0">
                    <a:pos x="36" y="41"/>
                  </a:cxn>
                  <a:cxn ang="0">
                    <a:pos x="36" y="23"/>
                  </a:cxn>
                  <a:cxn ang="0">
                    <a:pos x="18" y="12"/>
                  </a:cxn>
                  <a:cxn ang="0">
                    <a:pos x="6" y="0"/>
                  </a:cxn>
                  <a:cxn ang="0">
                    <a:pos x="0" y="17"/>
                  </a:cxn>
                  <a:cxn ang="0">
                    <a:pos x="6" y="47"/>
                  </a:cxn>
                  <a:cxn ang="0">
                    <a:pos x="18" y="70"/>
                  </a:cxn>
                  <a:cxn ang="0">
                    <a:pos x="24" y="76"/>
                  </a:cxn>
                  <a:cxn ang="0">
                    <a:pos x="24" y="70"/>
                  </a:cxn>
                  <a:cxn ang="0">
                    <a:pos x="36" y="70"/>
                  </a:cxn>
                </a:cxnLst>
                <a:rect l="0" t="0" r="0" b="0"/>
                <a:pathLst>
                  <a:path w="36" h="76">
                    <a:moveTo>
                      <a:pt x="36" y="70"/>
                    </a:moveTo>
                    <a:lnTo>
                      <a:pt x="36" y="41"/>
                    </a:lnTo>
                    <a:lnTo>
                      <a:pt x="36" y="23"/>
                    </a:lnTo>
                    <a:lnTo>
                      <a:pt x="18" y="12"/>
                    </a:lnTo>
                    <a:lnTo>
                      <a:pt x="6" y="0"/>
                    </a:lnTo>
                    <a:lnTo>
                      <a:pt x="0" y="17"/>
                    </a:lnTo>
                    <a:lnTo>
                      <a:pt x="6" y="47"/>
                    </a:lnTo>
                    <a:lnTo>
                      <a:pt x="18" y="70"/>
                    </a:lnTo>
                    <a:lnTo>
                      <a:pt x="24" y="76"/>
                    </a:lnTo>
                    <a:lnTo>
                      <a:pt x="24" y="70"/>
                    </a:lnTo>
                    <a:lnTo>
                      <a:pt x="3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3984" y="3114"/>
                <a:ext cx="246" cy="129"/>
              </a:xfrm>
              <a:custGeom>
                <a:avLst/>
                <a:gdLst/>
                <a:ahLst/>
                <a:cxnLst>
                  <a:cxn ang="0">
                    <a:pos x="41" y="129"/>
                  </a:cxn>
                  <a:cxn ang="0">
                    <a:pos x="64" y="117"/>
                  </a:cxn>
                  <a:cxn ang="0">
                    <a:pos x="76" y="105"/>
                  </a:cxn>
                  <a:cxn ang="0">
                    <a:pos x="100" y="93"/>
                  </a:cxn>
                  <a:cxn ang="0">
                    <a:pos x="141" y="82"/>
                  </a:cxn>
                  <a:cxn ang="0">
                    <a:pos x="188" y="52"/>
                  </a:cxn>
                  <a:cxn ang="0">
                    <a:pos x="199" y="52"/>
                  </a:cxn>
                  <a:cxn ang="0">
                    <a:pos x="205" y="52"/>
                  </a:cxn>
                  <a:cxn ang="0">
                    <a:pos x="229" y="52"/>
                  </a:cxn>
                  <a:cxn ang="0">
                    <a:pos x="246" y="35"/>
                  </a:cxn>
                  <a:cxn ang="0">
                    <a:pos x="246" y="23"/>
                  </a:cxn>
                  <a:cxn ang="0">
                    <a:pos x="229" y="0"/>
                  </a:cxn>
                  <a:cxn ang="0">
                    <a:pos x="217" y="0"/>
                  </a:cxn>
                  <a:cxn ang="0">
                    <a:pos x="205" y="0"/>
                  </a:cxn>
                  <a:cxn ang="0">
                    <a:pos x="199" y="11"/>
                  </a:cxn>
                  <a:cxn ang="0">
                    <a:pos x="193" y="23"/>
                  </a:cxn>
                  <a:cxn ang="0">
                    <a:pos x="193" y="29"/>
                  </a:cxn>
                  <a:cxn ang="0">
                    <a:pos x="170" y="29"/>
                  </a:cxn>
                  <a:cxn ang="0">
                    <a:pos x="158" y="35"/>
                  </a:cxn>
                  <a:cxn ang="0">
                    <a:pos x="141" y="46"/>
                  </a:cxn>
                  <a:cxn ang="0">
                    <a:pos x="129" y="46"/>
                  </a:cxn>
                  <a:cxn ang="0">
                    <a:pos x="105" y="46"/>
                  </a:cxn>
                  <a:cxn ang="0">
                    <a:pos x="94" y="52"/>
                  </a:cxn>
                  <a:cxn ang="0">
                    <a:pos x="82" y="58"/>
                  </a:cxn>
                  <a:cxn ang="0">
                    <a:pos x="70" y="58"/>
                  </a:cxn>
                  <a:cxn ang="0">
                    <a:pos x="41" y="58"/>
                  </a:cxn>
                  <a:cxn ang="0">
                    <a:pos x="17" y="64"/>
                  </a:cxn>
                  <a:cxn ang="0">
                    <a:pos x="0" y="88"/>
                  </a:cxn>
                  <a:cxn ang="0">
                    <a:pos x="0" y="93"/>
                  </a:cxn>
                  <a:cxn ang="0">
                    <a:pos x="6" y="111"/>
                  </a:cxn>
                  <a:cxn ang="0">
                    <a:pos x="17" y="123"/>
                  </a:cxn>
                  <a:cxn ang="0">
                    <a:pos x="35" y="129"/>
                  </a:cxn>
                  <a:cxn ang="0">
                    <a:pos x="41" y="129"/>
                  </a:cxn>
                </a:cxnLst>
                <a:rect l="0" t="0" r="0" b="0"/>
                <a:pathLst>
                  <a:path w="246" h="129">
                    <a:moveTo>
                      <a:pt x="41" y="129"/>
                    </a:moveTo>
                    <a:lnTo>
                      <a:pt x="64" y="117"/>
                    </a:lnTo>
                    <a:lnTo>
                      <a:pt x="76" y="105"/>
                    </a:lnTo>
                    <a:lnTo>
                      <a:pt x="100" y="93"/>
                    </a:lnTo>
                    <a:lnTo>
                      <a:pt x="141" y="82"/>
                    </a:lnTo>
                    <a:lnTo>
                      <a:pt x="188" y="52"/>
                    </a:lnTo>
                    <a:lnTo>
                      <a:pt x="199" y="52"/>
                    </a:lnTo>
                    <a:lnTo>
                      <a:pt x="205" y="52"/>
                    </a:lnTo>
                    <a:lnTo>
                      <a:pt x="229" y="52"/>
                    </a:lnTo>
                    <a:lnTo>
                      <a:pt x="246" y="35"/>
                    </a:lnTo>
                    <a:lnTo>
                      <a:pt x="246" y="23"/>
                    </a:lnTo>
                    <a:lnTo>
                      <a:pt x="229" y="0"/>
                    </a:lnTo>
                    <a:lnTo>
                      <a:pt x="217" y="0"/>
                    </a:lnTo>
                    <a:lnTo>
                      <a:pt x="205" y="0"/>
                    </a:lnTo>
                    <a:lnTo>
                      <a:pt x="199" y="11"/>
                    </a:lnTo>
                    <a:lnTo>
                      <a:pt x="193" y="23"/>
                    </a:lnTo>
                    <a:lnTo>
                      <a:pt x="193" y="29"/>
                    </a:lnTo>
                    <a:lnTo>
                      <a:pt x="170" y="29"/>
                    </a:lnTo>
                    <a:lnTo>
                      <a:pt x="158" y="35"/>
                    </a:lnTo>
                    <a:lnTo>
                      <a:pt x="141" y="46"/>
                    </a:lnTo>
                    <a:lnTo>
                      <a:pt x="129" y="46"/>
                    </a:lnTo>
                    <a:lnTo>
                      <a:pt x="105" y="46"/>
                    </a:lnTo>
                    <a:lnTo>
                      <a:pt x="94" y="52"/>
                    </a:lnTo>
                    <a:lnTo>
                      <a:pt x="82" y="58"/>
                    </a:lnTo>
                    <a:lnTo>
                      <a:pt x="70" y="58"/>
                    </a:lnTo>
                    <a:lnTo>
                      <a:pt x="41" y="58"/>
                    </a:lnTo>
                    <a:lnTo>
                      <a:pt x="17" y="64"/>
                    </a:lnTo>
                    <a:lnTo>
                      <a:pt x="0" y="88"/>
                    </a:lnTo>
                    <a:lnTo>
                      <a:pt x="0" y="93"/>
                    </a:lnTo>
                    <a:lnTo>
                      <a:pt x="6" y="111"/>
                    </a:lnTo>
                    <a:lnTo>
                      <a:pt x="17" y="123"/>
                    </a:lnTo>
                    <a:lnTo>
                      <a:pt x="35" y="129"/>
                    </a:lnTo>
                    <a:lnTo>
                      <a:pt x="41"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242" y="3108"/>
                <a:ext cx="23" cy="17"/>
              </a:xfrm>
              <a:custGeom>
                <a:avLst/>
                <a:gdLst/>
                <a:ahLst/>
                <a:cxnLst>
                  <a:cxn ang="0">
                    <a:pos x="12" y="17"/>
                  </a:cxn>
                  <a:cxn ang="0">
                    <a:pos x="23" y="6"/>
                  </a:cxn>
                  <a:cxn ang="0">
                    <a:pos x="12" y="0"/>
                  </a:cxn>
                  <a:cxn ang="0">
                    <a:pos x="0" y="0"/>
                  </a:cxn>
                  <a:cxn ang="0">
                    <a:pos x="0" y="6"/>
                  </a:cxn>
                  <a:cxn ang="0">
                    <a:pos x="0" y="17"/>
                  </a:cxn>
                  <a:cxn ang="0">
                    <a:pos x="6" y="17"/>
                  </a:cxn>
                  <a:cxn ang="0">
                    <a:pos x="12" y="17"/>
                  </a:cxn>
                </a:cxnLst>
                <a:rect l="0" t="0" r="0" b="0"/>
                <a:pathLst>
                  <a:path w="23" h="17">
                    <a:moveTo>
                      <a:pt x="12" y="17"/>
                    </a:moveTo>
                    <a:lnTo>
                      <a:pt x="23" y="6"/>
                    </a:lnTo>
                    <a:lnTo>
                      <a:pt x="12" y="0"/>
                    </a:lnTo>
                    <a:lnTo>
                      <a:pt x="0" y="0"/>
                    </a:lnTo>
                    <a:lnTo>
                      <a:pt x="0" y="6"/>
                    </a:lnTo>
                    <a:lnTo>
                      <a:pt x="0" y="17"/>
                    </a:lnTo>
                    <a:lnTo>
                      <a:pt x="6" y="17"/>
                    </a:lnTo>
                    <a:lnTo>
                      <a:pt x="12"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301" y="3072"/>
                <a:ext cx="35" cy="42"/>
              </a:xfrm>
              <a:custGeom>
                <a:avLst/>
                <a:gdLst/>
                <a:ahLst/>
                <a:cxnLst>
                  <a:cxn ang="0">
                    <a:pos x="29" y="36"/>
                  </a:cxn>
                  <a:cxn ang="0">
                    <a:pos x="35" y="24"/>
                  </a:cxn>
                  <a:cxn ang="0">
                    <a:pos x="35" y="6"/>
                  </a:cxn>
                  <a:cxn ang="0">
                    <a:pos x="23" y="0"/>
                  </a:cxn>
                  <a:cxn ang="0">
                    <a:pos x="6" y="0"/>
                  </a:cxn>
                  <a:cxn ang="0">
                    <a:pos x="0" y="6"/>
                  </a:cxn>
                  <a:cxn ang="0">
                    <a:pos x="0" y="24"/>
                  </a:cxn>
                  <a:cxn ang="0">
                    <a:pos x="6" y="42"/>
                  </a:cxn>
                  <a:cxn ang="0">
                    <a:pos x="23" y="42"/>
                  </a:cxn>
                  <a:cxn ang="0">
                    <a:pos x="23" y="36"/>
                  </a:cxn>
                  <a:cxn ang="0">
                    <a:pos x="29" y="36"/>
                  </a:cxn>
                </a:cxnLst>
                <a:rect l="0" t="0" r="0" b="0"/>
                <a:pathLst>
                  <a:path w="35" h="42">
                    <a:moveTo>
                      <a:pt x="29" y="36"/>
                    </a:moveTo>
                    <a:lnTo>
                      <a:pt x="35" y="24"/>
                    </a:lnTo>
                    <a:lnTo>
                      <a:pt x="35" y="6"/>
                    </a:lnTo>
                    <a:lnTo>
                      <a:pt x="23" y="0"/>
                    </a:lnTo>
                    <a:lnTo>
                      <a:pt x="6" y="0"/>
                    </a:lnTo>
                    <a:lnTo>
                      <a:pt x="0" y="6"/>
                    </a:lnTo>
                    <a:lnTo>
                      <a:pt x="0" y="24"/>
                    </a:lnTo>
                    <a:lnTo>
                      <a:pt x="6" y="42"/>
                    </a:lnTo>
                    <a:lnTo>
                      <a:pt x="23" y="42"/>
                    </a:lnTo>
                    <a:lnTo>
                      <a:pt x="23" y="36"/>
                    </a:lnTo>
                    <a:lnTo>
                      <a:pt x="29"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418" y="3014"/>
                <a:ext cx="65" cy="41"/>
              </a:xfrm>
              <a:custGeom>
                <a:avLst/>
                <a:gdLst/>
                <a:ahLst/>
                <a:cxnLst>
                  <a:cxn ang="0">
                    <a:pos x="18" y="41"/>
                  </a:cxn>
                  <a:cxn ang="0">
                    <a:pos x="41" y="29"/>
                  </a:cxn>
                  <a:cxn ang="0">
                    <a:pos x="53" y="29"/>
                  </a:cxn>
                  <a:cxn ang="0">
                    <a:pos x="65" y="23"/>
                  </a:cxn>
                  <a:cxn ang="0">
                    <a:pos x="65" y="17"/>
                  </a:cxn>
                  <a:cxn ang="0">
                    <a:pos x="53" y="6"/>
                  </a:cxn>
                  <a:cxn ang="0">
                    <a:pos x="47" y="0"/>
                  </a:cxn>
                  <a:cxn ang="0">
                    <a:pos x="35" y="6"/>
                  </a:cxn>
                  <a:cxn ang="0">
                    <a:pos x="23" y="17"/>
                  </a:cxn>
                  <a:cxn ang="0">
                    <a:pos x="12" y="17"/>
                  </a:cxn>
                  <a:cxn ang="0">
                    <a:pos x="6" y="23"/>
                  </a:cxn>
                  <a:cxn ang="0">
                    <a:pos x="0" y="29"/>
                  </a:cxn>
                  <a:cxn ang="0">
                    <a:pos x="6" y="41"/>
                  </a:cxn>
                  <a:cxn ang="0">
                    <a:pos x="12" y="41"/>
                  </a:cxn>
                  <a:cxn ang="0">
                    <a:pos x="18" y="41"/>
                  </a:cxn>
                </a:cxnLst>
                <a:rect l="0" t="0" r="0" b="0"/>
                <a:pathLst>
                  <a:path w="65" h="41">
                    <a:moveTo>
                      <a:pt x="18" y="41"/>
                    </a:moveTo>
                    <a:lnTo>
                      <a:pt x="41" y="29"/>
                    </a:lnTo>
                    <a:lnTo>
                      <a:pt x="53" y="29"/>
                    </a:lnTo>
                    <a:lnTo>
                      <a:pt x="65" y="23"/>
                    </a:lnTo>
                    <a:lnTo>
                      <a:pt x="65" y="17"/>
                    </a:lnTo>
                    <a:lnTo>
                      <a:pt x="53" y="6"/>
                    </a:lnTo>
                    <a:lnTo>
                      <a:pt x="47" y="0"/>
                    </a:lnTo>
                    <a:lnTo>
                      <a:pt x="35" y="6"/>
                    </a:lnTo>
                    <a:lnTo>
                      <a:pt x="23" y="17"/>
                    </a:lnTo>
                    <a:lnTo>
                      <a:pt x="12" y="17"/>
                    </a:lnTo>
                    <a:lnTo>
                      <a:pt x="6" y="23"/>
                    </a:lnTo>
                    <a:lnTo>
                      <a:pt x="0" y="29"/>
                    </a:lnTo>
                    <a:lnTo>
                      <a:pt x="6" y="41"/>
                    </a:lnTo>
                    <a:lnTo>
                      <a:pt x="12"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518" y="2979"/>
                <a:ext cx="64" cy="41"/>
              </a:xfrm>
              <a:custGeom>
                <a:avLst/>
                <a:gdLst/>
                <a:ahLst/>
                <a:cxnLst>
                  <a:cxn ang="0">
                    <a:pos x="6" y="41"/>
                  </a:cxn>
                  <a:cxn ang="0">
                    <a:pos x="29" y="41"/>
                  </a:cxn>
                  <a:cxn ang="0">
                    <a:pos x="35" y="41"/>
                  </a:cxn>
                  <a:cxn ang="0">
                    <a:pos x="35" y="35"/>
                  </a:cxn>
                  <a:cxn ang="0">
                    <a:pos x="41" y="29"/>
                  </a:cxn>
                  <a:cxn ang="0">
                    <a:pos x="47" y="23"/>
                  </a:cxn>
                  <a:cxn ang="0">
                    <a:pos x="64" y="23"/>
                  </a:cxn>
                  <a:cxn ang="0">
                    <a:pos x="64" y="11"/>
                  </a:cxn>
                  <a:cxn ang="0">
                    <a:pos x="64" y="5"/>
                  </a:cxn>
                  <a:cxn ang="0">
                    <a:pos x="47" y="0"/>
                  </a:cxn>
                  <a:cxn ang="0">
                    <a:pos x="41" y="5"/>
                  </a:cxn>
                  <a:cxn ang="0">
                    <a:pos x="35" y="5"/>
                  </a:cxn>
                  <a:cxn ang="0">
                    <a:pos x="17" y="5"/>
                  </a:cxn>
                  <a:cxn ang="0">
                    <a:pos x="6" y="23"/>
                  </a:cxn>
                  <a:cxn ang="0">
                    <a:pos x="0" y="29"/>
                  </a:cxn>
                  <a:cxn ang="0">
                    <a:pos x="0" y="41"/>
                  </a:cxn>
                  <a:cxn ang="0">
                    <a:pos x="6" y="41"/>
                  </a:cxn>
                </a:cxnLst>
                <a:rect l="0" t="0" r="0" b="0"/>
                <a:pathLst>
                  <a:path w="64" h="41">
                    <a:moveTo>
                      <a:pt x="6" y="41"/>
                    </a:moveTo>
                    <a:lnTo>
                      <a:pt x="29" y="41"/>
                    </a:lnTo>
                    <a:lnTo>
                      <a:pt x="35" y="41"/>
                    </a:lnTo>
                    <a:lnTo>
                      <a:pt x="35" y="35"/>
                    </a:lnTo>
                    <a:lnTo>
                      <a:pt x="41" y="29"/>
                    </a:lnTo>
                    <a:lnTo>
                      <a:pt x="47" y="23"/>
                    </a:lnTo>
                    <a:lnTo>
                      <a:pt x="64" y="23"/>
                    </a:lnTo>
                    <a:lnTo>
                      <a:pt x="64" y="11"/>
                    </a:lnTo>
                    <a:lnTo>
                      <a:pt x="64" y="5"/>
                    </a:lnTo>
                    <a:lnTo>
                      <a:pt x="47" y="0"/>
                    </a:lnTo>
                    <a:lnTo>
                      <a:pt x="41" y="5"/>
                    </a:lnTo>
                    <a:lnTo>
                      <a:pt x="35" y="5"/>
                    </a:lnTo>
                    <a:lnTo>
                      <a:pt x="17" y="5"/>
                    </a:lnTo>
                    <a:lnTo>
                      <a:pt x="6" y="23"/>
                    </a:lnTo>
                    <a:lnTo>
                      <a:pt x="0" y="29"/>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705" y="2908"/>
                <a:ext cx="42" cy="35"/>
              </a:xfrm>
              <a:custGeom>
                <a:avLst/>
                <a:gdLst/>
                <a:ahLst/>
                <a:cxnLst>
                  <a:cxn ang="0">
                    <a:pos x="12" y="35"/>
                  </a:cxn>
                  <a:cxn ang="0">
                    <a:pos x="30" y="30"/>
                  </a:cxn>
                  <a:cxn ang="0">
                    <a:pos x="36" y="18"/>
                  </a:cxn>
                  <a:cxn ang="0">
                    <a:pos x="42" y="6"/>
                  </a:cxn>
                  <a:cxn ang="0">
                    <a:pos x="36" y="0"/>
                  </a:cxn>
                  <a:cxn ang="0">
                    <a:pos x="18" y="0"/>
                  </a:cxn>
                  <a:cxn ang="0">
                    <a:pos x="0" y="6"/>
                  </a:cxn>
                  <a:cxn ang="0">
                    <a:pos x="0" y="12"/>
                  </a:cxn>
                  <a:cxn ang="0">
                    <a:pos x="0" y="30"/>
                  </a:cxn>
                  <a:cxn ang="0">
                    <a:pos x="0" y="35"/>
                  </a:cxn>
                  <a:cxn ang="0">
                    <a:pos x="6" y="35"/>
                  </a:cxn>
                  <a:cxn ang="0">
                    <a:pos x="12" y="35"/>
                  </a:cxn>
                </a:cxnLst>
                <a:rect l="0" t="0" r="0" b="0"/>
                <a:pathLst>
                  <a:path w="42" h="35">
                    <a:moveTo>
                      <a:pt x="12" y="35"/>
                    </a:moveTo>
                    <a:lnTo>
                      <a:pt x="30" y="30"/>
                    </a:lnTo>
                    <a:lnTo>
                      <a:pt x="36" y="18"/>
                    </a:lnTo>
                    <a:lnTo>
                      <a:pt x="42" y="6"/>
                    </a:lnTo>
                    <a:lnTo>
                      <a:pt x="36" y="0"/>
                    </a:lnTo>
                    <a:lnTo>
                      <a:pt x="18" y="0"/>
                    </a:lnTo>
                    <a:lnTo>
                      <a:pt x="0" y="6"/>
                    </a:lnTo>
                    <a:lnTo>
                      <a:pt x="0" y="12"/>
                    </a:lnTo>
                    <a:lnTo>
                      <a:pt x="0" y="30"/>
                    </a:lnTo>
                    <a:lnTo>
                      <a:pt x="0" y="35"/>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3761" y="2456"/>
                <a:ext cx="111" cy="112"/>
              </a:xfrm>
              <a:custGeom>
                <a:avLst/>
                <a:gdLst/>
                <a:ahLst/>
                <a:cxnLst>
                  <a:cxn ang="0">
                    <a:pos x="53" y="106"/>
                  </a:cxn>
                  <a:cxn ang="0">
                    <a:pos x="76" y="94"/>
                  </a:cxn>
                  <a:cxn ang="0">
                    <a:pos x="94" y="82"/>
                  </a:cxn>
                  <a:cxn ang="0">
                    <a:pos x="111" y="41"/>
                  </a:cxn>
                  <a:cxn ang="0">
                    <a:pos x="111" y="18"/>
                  </a:cxn>
                  <a:cxn ang="0">
                    <a:pos x="106" y="12"/>
                  </a:cxn>
                  <a:cxn ang="0">
                    <a:pos x="94" y="0"/>
                  </a:cxn>
                  <a:cxn ang="0">
                    <a:pos x="64" y="12"/>
                  </a:cxn>
                  <a:cxn ang="0">
                    <a:pos x="35" y="24"/>
                  </a:cxn>
                  <a:cxn ang="0">
                    <a:pos x="6" y="47"/>
                  </a:cxn>
                  <a:cxn ang="0">
                    <a:pos x="0" y="59"/>
                  </a:cxn>
                  <a:cxn ang="0">
                    <a:pos x="0" y="77"/>
                  </a:cxn>
                  <a:cxn ang="0">
                    <a:pos x="6" y="88"/>
                  </a:cxn>
                  <a:cxn ang="0">
                    <a:pos x="12" y="106"/>
                  </a:cxn>
                  <a:cxn ang="0">
                    <a:pos x="29" y="112"/>
                  </a:cxn>
                  <a:cxn ang="0">
                    <a:pos x="47" y="106"/>
                  </a:cxn>
                  <a:cxn ang="0">
                    <a:pos x="53" y="106"/>
                  </a:cxn>
                </a:cxnLst>
                <a:rect l="0" t="0" r="0" b="0"/>
                <a:pathLst>
                  <a:path w="111" h="112">
                    <a:moveTo>
                      <a:pt x="53" y="106"/>
                    </a:moveTo>
                    <a:lnTo>
                      <a:pt x="76" y="94"/>
                    </a:lnTo>
                    <a:lnTo>
                      <a:pt x="94" y="82"/>
                    </a:lnTo>
                    <a:lnTo>
                      <a:pt x="111" y="41"/>
                    </a:lnTo>
                    <a:lnTo>
                      <a:pt x="111" y="18"/>
                    </a:lnTo>
                    <a:lnTo>
                      <a:pt x="106" y="12"/>
                    </a:lnTo>
                    <a:lnTo>
                      <a:pt x="94" y="0"/>
                    </a:lnTo>
                    <a:lnTo>
                      <a:pt x="64" y="12"/>
                    </a:lnTo>
                    <a:lnTo>
                      <a:pt x="35" y="24"/>
                    </a:lnTo>
                    <a:lnTo>
                      <a:pt x="6" y="47"/>
                    </a:lnTo>
                    <a:lnTo>
                      <a:pt x="0" y="59"/>
                    </a:lnTo>
                    <a:lnTo>
                      <a:pt x="0" y="77"/>
                    </a:lnTo>
                    <a:lnTo>
                      <a:pt x="6" y="88"/>
                    </a:lnTo>
                    <a:lnTo>
                      <a:pt x="12" y="106"/>
                    </a:lnTo>
                    <a:lnTo>
                      <a:pt x="29" y="112"/>
                    </a:lnTo>
                    <a:lnTo>
                      <a:pt x="47" y="106"/>
                    </a:lnTo>
                    <a:lnTo>
                      <a:pt x="53"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048" y="2368"/>
                <a:ext cx="100" cy="77"/>
              </a:xfrm>
              <a:custGeom>
                <a:avLst/>
                <a:gdLst/>
                <a:ahLst/>
                <a:cxnLst>
                  <a:cxn ang="0">
                    <a:pos x="47" y="77"/>
                  </a:cxn>
                  <a:cxn ang="0">
                    <a:pos x="71" y="53"/>
                  </a:cxn>
                  <a:cxn ang="0">
                    <a:pos x="100" y="24"/>
                  </a:cxn>
                  <a:cxn ang="0">
                    <a:pos x="100" y="12"/>
                  </a:cxn>
                  <a:cxn ang="0">
                    <a:pos x="100" y="6"/>
                  </a:cxn>
                  <a:cxn ang="0">
                    <a:pos x="77" y="0"/>
                  </a:cxn>
                  <a:cxn ang="0">
                    <a:pos x="41" y="6"/>
                  </a:cxn>
                  <a:cxn ang="0">
                    <a:pos x="12" y="18"/>
                  </a:cxn>
                  <a:cxn ang="0">
                    <a:pos x="6" y="36"/>
                  </a:cxn>
                  <a:cxn ang="0">
                    <a:pos x="0" y="47"/>
                  </a:cxn>
                  <a:cxn ang="0">
                    <a:pos x="6" y="53"/>
                  </a:cxn>
                  <a:cxn ang="0">
                    <a:pos x="18" y="77"/>
                  </a:cxn>
                  <a:cxn ang="0">
                    <a:pos x="41" y="77"/>
                  </a:cxn>
                  <a:cxn ang="0">
                    <a:pos x="47" y="77"/>
                  </a:cxn>
                </a:cxnLst>
                <a:rect l="0" t="0" r="0" b="0"/>
                <a:pathLst>
                  <a:path w="100" h="77">
                    <a:moveTo>
                      <a:pt x="47" y="77"/>
                    </a:moveTo>
                    <a:lnTo>
                      <a:pt x="71" y="53"/>
                    </a:lnTo>
                    <a:lnTo>
                      <a:pt x="100" y="24"/>
                    </a:lnTo>
                    <a:lnTo>
                      <a:pt x="100" y="12"/>
                    </a:lnTo>
                    <a:lnTo>
                      <a:pt x="100" y="6"/>
                    </a:lnTo>
                    <a:lnTo>
                      <a:pt x="77" y="0"/>
                    </a:lnTo>
                    <a:lnTo>
                      <a:pt x="41" y="6"/>
                    </a:lnTo>
                    <a:lnTo>
                      <a:pt x="12" y="18"/>
                    </a:lnTo>
                    <a:lnTo>
                      <a:pt x="6" y="36"/>
                    </a:lnTo>
                    <a:lnTo>
                      <a:pt x="0" y="47"/>
                    </a:lnTo>
                    <a:lnTo>
                      <a:pt x="6" y="53"/>
                    </a:lnTo>
                    <a:lnTo>
                      <a:pt x="18" y="77"/>
                    </a:lnTo>
                    <a:lnTo>
                      <a:pt x="41" y="77"/>
                    </a:lnTo>
                    <a:lnTo>
                      <a:pt x="47" y="7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295" y="2627"/>
                <a:ext cx="41" cy="29"/>
              </a:xfrm>
              <a:custGeom>
                <a:avLst/>
                <a:gdLst/>
                <a:ahLst/>
                <a:cxnLst>
                  <a:cxn ang="0">
                    <a:pos x="0" y="29"/>
                  </a:cxn>
                  <a:cxn ang="0">
                    <a:pos x="35" y="11"/>
                  </a:cxn>
                  <a:cxn ang="0">
                    <a:pos x="41" y="5"/>
                  </a:cxn>
                  <a:cxn ang="0">
                    <a:pos x="29" y="0"/>
                  </a:cxn>
                  <a:cxn ang="0">
                    <a:pos x="6" y="5"/>
                  </a:cxn>
                  <a:cxn ang="0">
                    <a:pos x="0" y="17"/>
                  </a:cxn>
                  <a:cxn ang="0">
                    <a:pos x="0" y="17"/>
                  </a:cxn>
                  <a:cxn ang="0">
                    <a:pos x="0" y="29"/>
                  </a:cxn>
                </a:cxnLst>
                <a:rect l="0" t="0" r="0" b="0"/>
                <a:pathLst>
                  <a:path w="41" h="29">
                    <a:moveTo>
                      <a:pt x="0" y="29"/>
                    </a:moveTo>
                    <a:lnTo>
                      <a:pt x="35" y="11"/>
                    </a:lnTo>
                    <a:lnTo>
                      <a:pt x="41" y="5"/>
                    </a:lnTo>
                    <a:lnTo>
                      <a:pt x="29" y="0"/>
                    </a:lnTo>
                    <a:lnTo>
                      <a:pt x="6" y="5"/>
                    </a:lnTo>
                    <a:lnTo>
                      <a:pt x="0" y="17"/>
                    </a:lnTo>
                    <a:lnTo>
                      <a:pt x="0" y="17"/>
                    </a:lnTo>
                    <a:lnTo>
                      <a:pt x="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054" y="2538"/>
                <a:ext cx="30" cy="12"/>
              </a:xfrm>
              <a:custGeom>
                <a:avLst/>
                <a:gdLst/>
                <a:ahLst/>
                <a:cxnLst>
                  <a:cxn ang="0">
                    <a:pos x="30" y="12"/>
                  </a:cxn>
                  <a:cxn ang="0">
                    <a:pos x="24" y="6"/>
                  </a:cxn>
                  <a:cxn ang="0">
                    <a:pos x="12" y="0"/>
                  </a:cxn>
                  <a:cxn ang="0">
                    <a:pos x="6" y="0"/>
                  </a:cxn>
                  <a:cxn ang="0">
                    <a:pos x="0" y="0"/>
                  </a:cxn>
                  <a:cxn ang="0">
                    <a:pos x="12" y="12"/>
                  </a:cxn>
                  <a:cxn ang="0">
                    <a:pos x="24" y="12"/>
                  </a:cxn>
                  <a:cxn ang="0">
                    <a:pos x="24" y="12"/>
                  </a:cxn>
                  <a:cxn ang="0">
                    <a:pos x="30" y="12"/>
                  </a:cxn>
                </a:cxnLst>
                <a:rect l="0" t="0" r="0" b="0"/>
                <a:pathLst>
                  <a:path w="30" h="12">
                    <a:moveTo>
                      <a:pt x="30" y="12"/>
                    </a:moveTo>
                    <a:lnTo>
                      <a:pt x="24" y="6"/>
                    </a:lnTo>
                    <a:lnTo>
                      <a:pt x="12" y="0"/>
                    </a:lnTo>
                    <a:lnTo>
                      <a:pt x="6" y="0"/>
                    </a:lnTo>
                    <a:lnTo>
                      <a:pt x="0" y="0"/>
                    </a:lnTo>
                    <a:lnTo>
                      <a:pt x="12" y="12"/>
                    </a:lnTo>
                    <a:lnTo>
                      <a:pt x="24" y="12"/>
                    </a:lnTo>
                    <a:lnTo>
                      <a:pt x="24" y="12"/>
                    </a:lnTo>
                    <a:lnTo>
                      <a:pt x="30"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295" y="2591"/>
                <a:ext cx="12" cy="12"/>
              </a:xfrm>
              <a:custGeom>
                <a:avLst/>
                <a:gdLst/>
                <a:ahLst/>
                <a:cxnLst>
                  <a:cxn ang="0">
                    <a:pos x="6" y="12"/>
                  </a:cxn>
                  <a:cxn ang="0">
                    <a:pos x="12" y="6"/>
                  </a:cxn>
                  <a:cxn ang="0">
                    <a:pos x="12" y="0"/>
                  </a:cxn>
                  <a:cxn ang="0">
                    <a:pos x="6" y="0"/>
                  </a:cxn>
                  <a:cxn ang="0">
                    <a:pos x="0" y="6"/>
                  </a:cxn>
                  <a:cxn ang="0">
                    <a:pos x="0" y="12"/>
                  </a:cxn>
                  <a:cxn ang="0">
                    <a:pos x="6" y="12"/>
                  </a:cxn>
                </a:cxnLst>
                <a:rect l="0" t="0" r="0" b="0"/>
                <a:pathLst>
                  <a:path w="12" h="12">
                    <a:moveTo>
                      <a:pt x="6" y="12"/>
                    </a:moveTo>
                    <a:lnTo>
                      <a:pt x="12" y="6"/>
                    </a:lnTo>
                    <a:lnTo>
                      <a:pt x="12" y="0"/>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30" y="2104"/>
                <a:ext cx="59" cy="35"/>
              </a:xfrm>
              <a:custGeom>
                <a:avLst/>
                <a:gdLst/>
                <a:ahLst/>
                <a:cxnLst>
                  <a:cxn ang="0">
                    <a:pos x="12" y="35"/>
                  </a:cxn>
                  <a:cxn ang="0">
                    <a:pos x="41" y="35"/>
                  </a:cxn>
                  <a:cxn ang="0">
                    <a:pos x="47" y="24"/>
                  </a:cxn>
                  <a:cxn ang="0">
                    <a:pos x="59" y="18"/>
                  </a:cxn>
                  <a:cxn ang="0">
                    <a:pos x="47" y="12"/>
                  </a:cxn>
                  <a:cxn ang="0">
                    <a:pos x="35" y="0"/>
                  </a:cxn>
                  <a:cxn ang="0">
                    <a:pos x="18" y="0"/>
                  </a:cxn>
                  <a:cxn ang="0">
                    <a:pos x="6" y="0"/>
                  </a:cxn>
                  <a:cxn ang="0">
                    <a:pos x="0" y="18"/>
                  </a:cxn>
                  <a:cxn ang="0">
                    <a:pos x="0" y="24"/>
                  </a:cxn>
                  <a:cxn ang="0">
                    <a:pos x="0" y="30"/>
                  </a:cxn>
                  <a:cxn ang="0">
                    <a:pos x="6" y="35"/>
                  </a:cxn>
                  <a:cxn ang="0">
                    <a:pos x="12" y="35"/>
                  </a:cxn>
                </a:cxnLst>
                <a:rect l="0" t="0" r="0" b="0"/>
                <a:pathLst>
                  <a:path w="59" h="35">
                    <a:moveTo>
                      <a:pt x="12" y="35"/>
                    </a:moveTo>
                    <a:lnTo>
                      <a:pt x="41" y="35"/>
                    </a:lnTo>
                    <a:lnTo>
                      <a:pt x="47" y="24"/>
                    </a:lnTo>
                    <a:lnTo>
                      <a:pt x="59" y="18"/>
                    </a:lnTo>
                    <a:lnTo>
                      <a:pt x="47" y="12"/>
                    </a:lnTo>
                    <a:lnTo>
                      <a:pt x="35" y="0"/>
                    </a:lnTo>
                    <a:lnTo>
                      <a:pt x="18" y="0"/>
                    </a:lnTo>
                    <a:lnTo>
                      <a:pt x="6" y="0"/>
                    </a:lnTo>
                    <a:lnTo>
                      <a:pt x="0" y="18"/>
                    </a:lnTo>
                    <a:lnTo>
                      <a:pt x="0" y="24"/>
                    </a:lnTo>
                    <a:lnTo>
                      <a:pt x="0" y="30"/>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236" y="1905"/>
                <a:ext cx="112" cy="94"/>
              </a:xfrm>
              <a:custGeom>
                <a:avLst/>
                <a:gdLst/>
                <a:ahLst/>
                <a:cxnLst>
                  <a:cxn ang="0">
                    <a:pos x="71" y="94"/>
                  </a:cxn>
                  <a:cxn ang="0">
                    <a:pos x="88" y="88"/>
                  </a:cxn>
                  <a:cxn ang="0">
                    <a:pos x="100" y="70"/>
                  </a:cxn>
                  <a:cxn ang="0">
                    <a:pos x="112" y="47"/>
                  </a:cxn>
                  <a:cxn ang="0">
                    <a:pos x="112" y="29"/>
                  </a:cxn>
                  <a:cxn ang="0">
                    <a:pos x="106" y="6"/>
                  </a:cxn>
                  <a:cxn ang="0">
                    <a:pos x="88" y="0"/>
                  </a:cxn>
                  <a:cxn ang="0">
                    <a:pos x="65" y="0"/>
                  </a:cxn>
                  <a:cxn ang="0">
                    <a:pos x="47" y="6"/>
                  </a:cxn>
                  <a:cxn ang="0">
                    <a:pos x="29" y="29"/>
                  </a:cxn>
                  <a:cxn ang="0">
                    <a:pos x="12" y="35"/>
                  </a:cxn>
                  <a:cxn ang="0">
                    <a:pos x="6" y="41"/>
                  </a:cxn>
                  <a:cxn ang="0">
                    <a:pos x="0" y="41"/>
                  </a:cxn>
                  <a:cxn ang="0">
                    <a:pos x="0" y="47"/>
                  </a:cxn>
                  <a:cxn ang="0">
                    <a:pos x="6" y="58"/>
                  </a:cxn>
                  <a:cxn ang="0">
                    <a:pos x="12" y="64"/>
                  </a:cxn>
                  <a:cxn ang="0">
                    <a:pos x="35" y="88"/>
                  </a:cxn>
                  <a:cxn ang="0">
                    <a:pos x="47" y="94"/>
                  </a:cxn>
                  <a:cxn ang="0">
                    <a:pos x="65" y="94"/>
                  </a:cxn>
                  <a:cxn ang="0">
                    <a:pos x="71" y="94"/>
                  </a:cxn>
                </a:cxnLst>
                <a:rect l="0" t="0" r="0" b="0"/>
                <a:pathLst>
                  <a:path w="112" h="94">
                    <a:moveTo>
                      <a:pt x="71" y="94"/>
                    </a:moveTo>
                    <a:lnTo>
                      <a:pt x="88" y="88"/>
                    </a:lnTo>
                    <a:lnTo>
                      <a:pt x="100" y="70"/>
                    </a:lnTo>
                    <a:lnTo>
                      <a:pt x="112" y="47"/>
                    </a:lnTo>
                    <a:lnTo>
                      <a:pt x="112" y="29"/>
                    </a:lnTo>
                    <a:lnTo>
                      <a:pt x="106" y="6"/>
                    </a:lnTo>
                    <a:lnTo>
                      <a:pt x="88" y="0"/>
                    </a:lnTo>
                    <a:lnTo>
                      <a:pt x="65" y="0"/>
                    </a:lnTo>
                    <a:lnTo>
                      <a:pt x="47" y="6"/>
                    </a:lnTo>
                    <a:lnTo>
                      <a:pt x="29" y="29"/>
                    </a:lnTo>
                    <a:lnTo>
                      <a:pt x="12" y="35"/>
                    </a:lnTo>
                    <a:lnTo>
                      <a:pt x="6" y="41"/>
                    </a:lnTo>
                    <a:lnTo>
                      <a:pt x="0" y="41"/>
                    </a:lnTo>
                    <a:lnTo>
                      <a:pt x="0" y="47"/>
                    </a:lnTo>
                    <a:lnTo>
                      <a:pt x="6" y="58"/>
                    </a:lnTo>
                    <a:lnTo>
                      <a:pt x="12" y="64"/>
                    </a:lnTo>
                    <a:lnTo>
                      <a:pt x="35" y="88"/>
                    </a:lnTo>
                    <a:lnTo>
                      <a:pt x="47" y="94"/>
                    </a:lnTo>
                    <a:lnTo>
                      <a:pt x="65" y="94"/>
                    </a:lnTo>
                    <a:lnTo>
                      <a:pt x="71"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406" y="1811"/>
                <a:ext cx="82" cy="76"/>
              </a:xfrm>
              <a:custGeom>
                <a:avLst/>
                <a:gdLst/>
                <a:ahLst/>
                <a:cxnLst>
                  <a:cxn ang="0">
                    <a:pos x="59" y="70"/>
                  </a:cxn>
                  <a:cxn ang="0">
                    <a:pos x="77" y="53"/>
                  </a:cxn>
                  <a:cxn ang="0">
                    <a:pos x="82" y="29"/>
                  </a:cxn>
                  <a:cxn ang="0">
                    <a:pos x="77" y="6"/>
                  </a:cxn>
                  <a:cxn ang="0">
                    <a:pos x="65" y="0"/>
                  </a:cxn>
                  <a:cxn ang="0">
                    <a:pos x="59" y="0"/>
                  </a:cxn>
                  <a:cxn ang="0">
                    <a:pos x="35" y="0"/>
                  </a:cxn>
                  <a:cxn ang="0">
                    <a:pos x="18" y="12"/>
                  </a:cxn>
                  <a:cxn ang="0">
                    <a:pos x="12" y="35"/>
                  </a:cxn>
                  <a:cxn ang="0">
                    <a:pos x="0" y="53"/>
                  </a:cxn>
                  <a:cxn ang="0">
                    <a:pos x="12" y="59"/>
                  </a:cxn>
                  <a:cxn ang="0">
                    <a:pos x="18" y="70"/>
                  </a:cxn>
                  <a:cxn ang="0">
                    <a:pos x="35" y="76"/>
                  </a:cxn>
                  <a:cxn ang="0">
                    <a:pos x="53" y="70"/>
                  </a:cxn>
                  <a:cxn ang="0">
                    <a:pos x="59" y="70"/>
                  </a:cxn>
                </a:cxnLst>
                <a:rect l="0" t="0" r="0" b="0"/>
                <a:pathLst>
                  <a:path w="82" h="76">
                    <a:moveTo>
                      <a:pt x="59" y="70"/>
                    </a:moveTo>
                    <a:lnTo>
                      <a:pt x="77" y="53"/>
                    </a:lnTo>
                    <a:lnTo>
                      <a:pt x="82" y="29"/>
                    </a:lnTo>
                    <a:lnTo>
                      <a:pt x="77" y="6"/>
                    </a:lnTo>
                    <a:lnTo>
                      <a:pt x="65" y="0"/>
                    </a:lnTo>
                    <a:lnTo>
                      <a:pt x="59" y="0"/>
                    </a:lnTo>
                    <a:lnTo>
                      <a:pt x="35" y="0"/>
                    </a:lnTo>
                    <a:lnTo>
                      <a:pt x="18" y="12"/>
                    </a:lnTo>
                    <a:lnTo>
                      <a:pt x="12" y="35"/>
                    </a:lnTo>
                    <a:lnTo>
                      <a:pt x="0" y="53"/>
                    </a:lnTo>
                    <a:lnTo>
                      <a:pt x="12" y="59"/>
                    </a:lnTo>
                    <a:lnTo>
                      <a:pt x="18" y="70"/>
                    </a:lnTo>
                    <a:lnTo>
                      <a:pt x="35" y="76"/>
                    </a:lnTo>
                    <a:lnTo>
                      <a:pt x="53" y="70"/>
                    </a:lnTo>
                    <a:lnTo>
                      <a:pt x="59"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529" y="1969"/>
                <a:ext cx="53" cy="53"/>
              </a:xfrm>
              <a:custGeom>
                <a:avLst/>
                <a:gdLst/>
                <a:ahLst/>
                <a:cxnLst>
                  <a:cxn ang="0">
                    <a:pos x="18" y="41"/>
                  </a:cxn>
                  <a:cxn ang="0">
                    <a:pos x="30" y="53"/>
                  </a:cxn>
                  <a:cxn ang="0">
                    <a:pos x="47" y="41"/>
                  </a:cxn>
                  <a:cxn ang="0">
                    <a:pos x="53" y="30"/>
                  </a:cxn>
                  <a:cxn ang="0">
                    <a:pos x="53" y="12"/>
                  </a:cxn>
                  <a:cxn ang="0">
                    <a:pos x="47" y="6"/>
                  </a:cxn>
                  <a:cxn ang="0">
                    <a:pos x="36" y="0"/>
                  </a:cxn>
                  <a:cxn ang="0">
                    <a:pos x="18" y="0"/>
                  </a:cxn>
                  <a:cxn ang="0">
                    <a:pos x="6" y="12"/>
                  </a:cxn>
                  <a:cxn ang="0">
                    <a:pos x="0" y="24"/>
                  </a:cxn>
                  <a:cxn ang="0">
                    <a:pos x="6" y="35"/>
                  </a:cxn>
                  <a:cxn ang="0">
                    <a:pos x="6" y="41"/>
                  </a:cxn>
                  <a:cxn ang="0">
                    <a:pos x="18" y="41"/>
                  </a:cxn>
                </a:cxnLst>
                <a:rect l="0" t="0" r="0" b="0"/>
                <a:pathLst>
                  <a:path w="53" h="53">
                    <a:moveTo>
                      <a:pt x="18" y="41"/>
                    </a:moveTo>
                    <a:lnTo>
                      <a:pt x="30" y="53"/>
                    </a:lnTo>
                    <a:lnTo>
                      <a:pt x="47" y="41"/>
                    </a:lnTo>
                    <a:lnTo>
                      <a:pt x="53" y="30"/>
                    </a:lnTo>
                    <a:lnTo>
                      <a:pt x="53" y="12"/>
                    </a:lnTo>
                    <a:lnTo>
                      <a:pt x="47" y="6"/>
                    </a:lnTo>
                    <a:lnTo>
                      <a:pt x="36" y="0"/>
                    </a:lnTo>
                    <a:lnTo>
                      <a:pt x="18" y="0"/>
                    </a:lnTo>
                    <a:lnTo>
                      <a:pt x="6" y="12"/>
                    </a:lnTo>
                    <a:lnTo>
                      <a:pt x="0" y="24"/>
                    </a:lnTo>
                    <a:lnTo>
                      <a:pt x="6" y="35"/>
                    </a:lnTo>
                    <a:lnTo>
                      <a:pt x="6"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4799" y="2873"/>
                <a:ext cx="36" cy="23"/>
              </a:xfrm>
              <a:custGeom>
                <a:avLst/>
                <a:gdLst/>
                <a:ahLst/>
                <a:cxnLst>
                  <a:cxn ang="0">
                    <a:pos x="30" y="23"/>
                  </a:cxn>
                  <a:cxn ang="0">
                    <a:pos x="36" y="18"/>
                  </a:cxn>
                  <a:cxn ang="0">
                    <a:pos x="36" y="12"/>
                  </a:cxn>
                  <a:cxn ang="0">
                    <a:pos x="30" y="6"/>
                  </a:cxn>
                  <a:cxn ang="0">
                    <a:pos x="12" y="0"/>
                  </a:cxn>
                  <a:cxn ang="0">
                    <a:pos x="6" y="6"/>
                  </a:cxn>
                  <a:cxn ang="0">
                    <a:pos x="0" y="12"/>
                  </a:cxn>
                  <a:cxn ang="0">
                    <a:pos x="6" y="23"/>
                  </a:cxn>
                  <a:cxn ang="0">
                    <a:pos x="12" y="23"/>
                  </a:cxn>
                  <a:cxn ang="0">
                    <a:pos x="18" y="23"/>
                  </a:cxn>
                  <a:cxn ang="0">
                    <a:pos x="30" y="23"/>
                  </a:cxn>
                </a:cxnLst>
                <a:rect l="0" t="0" r="0" b="0"/>
                <a:pathLst>
                  <a:path w="36" h="23">
                    <a:moveTo>
                      <a:pt x="30" y="23"/>
                    </a:moveTo>
                    <a:lnTo>
                      <a:pt x="36" y="18"/>
                    </a:lnTo>
                    <a:lnTo>
                      <a:pt x="36" y="12"/>
                    </a:lnTo>
                    <a:lnTo>
                      <a:pt x="30" y="6"/>
                    </a:lnTo>
                    <a:lnTo>
                      <a:pt x="12" y="0"/>
                    </a:lnTo>
                    <a:lnTo>
                      <a:pt x="6" y="6"/>
                    </a:lnTo>
                    <a:lnTo>
                      <a:pt x="0" y="12"/>
                    </a:lnTo>
                    <a:lnTo>
                      <a:pt x="6" y="23"/>
                    </a:lnTo>
                    <a:lnTo>
                      <a:pt x="12" y="23"/>
                    </a:lnTo>
                    <a:lnTo>
                      <a:pt x="18" y="23"/>
                    </a:lnTo>
                    <a:lnTo>
                      <a:pt x="30"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4946" y="2803"/>
                <a:ext cx="123" cy="52"/>
              </a:xfrm>
              <a:custGeom>
                <a:avLst/>
                <a:gdLst/>
                <a:ahLst/>
                <a:cxnLst>
                  <a:cxn ang="0">
                    <a:pos x="76" y="52"/>
                  </a:cxn>
                  <a:cxn ang="0">
                    <a:pos x="94" y="46"/>
                  </a:cxn>
                  <a:cxn ang="0">
                    <a:pos x="111" y="41"/>
                  </a:cxn>
                  <a:cxn ang="0">
                    <a:pos x="123" y="23"/>
                  </a:cxn>
                  <a:cxn ang="0">
                    <a:pos x="123" y="11"/>
                  </a:cxn>
                  <a:cxn ang="0">
                    <a:pos x="117" y="11"/>
                  </a:cxn>
                  <a:cxn ang="0">
                    <a:pos x="94" y="0"/>
                  </a:cxn>
                  <a:cxn ang="0">
                    <a:pos x="76" y="0"/>
                  </a:cxn>
                  <a:cxn ang="0">
                    <a:pos x="59" y="11"/>
                  </a:cxn>
                  <a:cxn ang="0">
                    <a:pos x="47" y="11"/>
                  </a:cxn>
                  <a:cxn ang="0">
                    <a:pos x="23" y="17"/>
                  </a:cxn>
                  <a:cxn ang="0">
                    <a:pos x="12" y="17"/>
                  </a:cxn>
                  <a:cxn ang="0">
                    <a:pos x="0" y="29"/>
                  </a:cxn>
                  <a:cxn ang="0">
                    <a:pos x="0" y="41"/>
                  </a:cxn>
                  <a:cxn ang="0">
                    <a:pos x="12" y="46"/>
                  </a:cxn>
                  <a:cxn ang="0">
                    <a:pos x="18" y="52"/>
                  </a:cxn>
                  <a:cxn ang="0">
                    <a:pos x="29" y="52"/>
                  </a:cxn>
                  <a:cxn ang="0">
                    <a:pos x="53" y="52"/>
                  </a:cxn>
                  <a:cxn ang="0">
                    <a:pos x="70" y="52"/>
                  </a:cxn>
                  <a:cxn ang="0">
                    <a:pos x="76" y="52"/>
                  </a:cxn>
                </a:cxnLst>
                <a:rect l="0" t="0" r="0" b="0"/>
                <a:pathLst>
                  <a:path w="123" h="52">
                    <a:moveTo>
                      <a:pt x="76" y="52"/>
                    </a:moveTo>
                    <a:lnTo>
                      <a:pt x="94" y="46"/>
                    </a:lnTo>
                    <a:lnTo>
                      <a:pt x="111" y="41"/>
                    </a:lnTo>
                    <a:lnTo>
                      <a:pt x="123" y="23"/>
                    </a:lnTo>
                    <a:lnTo>
                      <a:pt x="123" y="11"/>
                    </a:lnTo>
                    <a:lnTo>
                      <a:pt x="117" y="11"/>
                    </a:lnTo>
                    <a:lnTo>
                      <a:pt x="94" y="0"/>
                    </a:lnTo>
                    <a:lnTo>
                      <a:pt x="76" y="0"/>
                    </a:lnTo>
                    <a:lnTo>
                      <a:pt x="59" y="11"/>
                    </a:lnTo>
                    <a:lnTo>
                      <a:pt x="47" y="11"/>
                    </a:lnTo>
                    <a:lnTo>
                      <a:pt x="23" y="17"/>
                    </a:lnTo>
                    <a:lnTo>
                      <a:pt x="12" y="17"/>
                    </a:lnTo>
                    <a:lnTo>
                      <a:pt x="0" y="29"/>
                    </a:lnTo>
                    <a:lnTo>
                      <a:pt x="0" y="41"/>
                    </a:lnTo>
                    <a:lnTo>
                      <a:pt x="12" y="46"/>
                    </a:lnTo>
                    <a:lnTo>
                      <a:pt x="18" y="52"/>
                    </a:lnTo>
                    <a:lnTo>
                      <a:pt x="29" y="52"/>
                    </a:lnTo>
                    <a:lnTo>
                      <a:pt x="53" y="52"/>
                    </a:lnTo>
                    <a:lnTo>
                      <a:pt x="70" y="52"/>
                    </a:lnTo>
                    <a:lnTo>
                      <a:pt x="7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087" y="2668"/>
                <a:ext cx="23" cy="23"/>
              </a:xfrm>
              <a:custGeom>
                <a:avLst/>
                <a:gdLst/>
                <a:ahLst/>
                <a:cxnLst>
                  <a:cxn ang="0">
                    <a:pos x="12" y="23"/>
                  </a:cxn>
                  <a:cxn ang="0">
                    <a:pos x="23" y="17"/>
                  </a:cxn>
                  <a:cxn ang="0">
                    <a:pos x="23" y="5"/>
                  </a:cxn>
                  <a:cxn ang="0">
                    <a:pos x="12" y="0"/>
                  </a:cxn>
                  <a:cxn ang="0">
                    <a:pos x="6" y="0"/>
                  </a:cxn>
                  <a:cxn ang="0">
                    <a:pos x="0" y="5"/>
                  </a:cxn>
                  <a:cxn ang="0">
                    <a:pos x="0" y="17"/>
                  </a:cxn>
                  <a:cxn ang="0">
                    <a:pos x="6" y="23"/>
                  </a:cxn>
                  <a:cxn ang="0">
                    <a:pos x="6" y="23"/>
                  </a:cxn>
                  <a:cxn ang="0">
                    <a:pos x="12" y="23"/>
                  </a:cxn>
                </a:cxnLst>
                <a:rect l="0" t="0" r="0" b="0"/>
                <a:pathLst>
                  <a:path w="23" h="23">
                    <a:moveTo>
                      <a:pt x="12" y="23"/>
                    </a:moveTo>
                    <a:lnTo>
                      <a:pt x="23" y="17"/>
                    </a:lnTo>
                    <a:lnTo>
                      <a:pt x="23" y="5"/>
                    </a:lnTo>
                    <a:lnTo>
                      <a:pt x="12" y="0"/>
                    </a:lnTo>
                    <a:lnTo>
                      <a:pt x="6" y="0"/>
                    </a:lnTo>
                    <a:lnTo>
                      <a:pt x="0" y="5"/>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245" y="2527"/>
                <a:ext cx="94" cy="82"/>
              </a:xfrm>
              <a:custGeom>
                <a:avLst/>
                <a:gdLst/>
                <a:ahLst/>
                <a:cxnLst>
                  <a:cxn ang="0">
                    <a:pos x="53" y="82"/>
                  </a:cxn>
                  <a:cxn ang="0">
                    <a:pos x="65" y="82"/>
                  </a:cxn>
                  <a:cxn ang="0">
                    <a:pos x="76" y="70"/>
                  </a:cxn>
                  <a:cxn ang="0">
                    <a:pos x="88" y="47"/>
                  </a:cxn>
                  <a:cxn ang="0">
                    <a:pos x="94" y="35"/>
                  </a:cxn>
                  <a:cxn ang="0">
                    <a:pos x="88" y="11"/>
                  </a:cxn>
                  <a:cxn ang="0">
                    <a:pos x="76" y="6"/>
                  </a:cxn>
                  <a:cxn ang="0">
                    <a:pos x="59" y="0"/>
                  </a:cxn>
                  <a:cxn ang="0">
                    <a:pos x="24" y="6"/>
                  </a:cxn>
                  <a:cxn ang="0">
                    <a:pos x="0" y="17"/>
                  </a:cxn>
                  <a:cxn ang="0">
                    <a:pos x="0" y="47"/>
                  </a:cxn>
                  <a:cxn ang="0">
                    <a:pos x="6" y="70"/>
                  </a:cxn>
                  <a:cxn ang="0">
                    <a:pos x="30" y="82"/>
                  </a:cxn>
                  <a:cxn ang="0">
                    <a:pos x="41" y="82"/>
                  </a:cxn>
                  <a:cxn ang="0">
                    <a:pos x="53" y="82"/>
                  </a:cxn>
                </a:cxnLst>
                <a:rect l="0" t="0" r="0" b="0"/>
                <a:pathLst>
                  <a:path w="94" h="82">
                    <a:moveTo>
                      <a:pt x="53" y="82"/>
                    </a:moveTo>
                    <a:lnTo>
                      <a:pt x="65" y="82"/>
                    </a:lnTo>
                    <a:lnTo>
                      <a:pt x="76" y="70"/>
                    </a:lnTo>
                    <a:lnTo>
                      <a:pt x="88" y="47"/>
                    </a:lnTo>
                    <a:lnTo>
                      <a:pt x="94" y="35"/>
                    </a:lnTo>
                    <a:lnTo>
                      <a:pt x="88" y="11"/>
                    </a:lnTo>
                    <a:lnTo>
                      <a:pt x="76" y="6"/>
                    </a:lnTo>
                    <a:lnTo>
                      <a:pt x="59" y="0"/>
                    </a:lnTo>
                    <a:lnTo>
                      <a:pt x="24" y="6"/>
                    </a:lnTo>
                    <a:lnTo>
                      <a:pt x="0" y="17"/>
                    </a:lnTo>
                    <a:lnTo>
                      <a:pt x="0" y="47"/>
                    </a:lnTo>
                    <a:lnTo>
                      <a:pt x="6" y="70"/>
                    </a:lnTo>
                    <a:lnTo>
                      <a:pt x="30" y="82"/>
                    </a:lnTo>
                    <a:lnTo>
                      <a:pt x="41"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5527" y="3172"/>
                <a:ext cx="29" cy="30"/>
              </a:xfrm>
              <a:custGeom>
                <a:avLst/>
                <a:gdLst/>
                <a:ahLst/>
                <a:cxnLst>
                  <a:cxn ang="0">
                    <a:pos x="23" y="30"/>
                  </a:cxn>
                  <a:cxn ang="0">
                    <a:pos x="29" y="24"/>
                  </a:cxn>
                  <a:cxn ang="0">
                    <a:pos x="29" y="18"/>
                  </a:cxn>
                  <a:cxn ang="0">
                    <a:pos x="23" y="0"/>
                  </a:cxn>
                  <a:cxn ang="0">
                    <a:pos x="6" y="0"/>
                  </a:cxn>
                  <a:cxn ang="0">
                    <a:pos x="0" y="18"/>
                  </a:cxn>
                  <a:cxn ang="0">
                    <a:pos x="0" y="24"/>
                  </a:cxn>
                  <a:cxn ang="0">
                    <a:pos x="6" y="30"/>
                  </a:cxn>
                  <a:cxn ang="0">
                    <a:pos x="12" y="30"/>
                  </a:cxn>
                  <a:cxn ang="0">
                    <a:pos x="23" y="30"/>
                  </a:cxn>
                </a:cxnLst>
                <a:rect l="0" t="0" r="0" b="0"/>
                <a:pathLst>
                  <a:path w="29" h="30">
                    <a:moveTo>
                      <a:pt x="23" y="30"/>
                    </a:moveTo>
                    <a:lnTo>
                      <a:pt x="29" y="24"/>
                    </a:lnTo>
                    <a:lnTo>
                      <a:pt x="29" y="18"/>
                    </a:lnTo>
                    <a:lnTo>
                      <a:pt x="23" y="0"/>
                    </a:lnTo>
                    <a:lnTo>
                      <a:pt x="6" y="0"/>
                    </a:lnTo>
                    <a:lnTo>
                      <a:pt x="0" y="18"/>
                    </a:lnTo>
                    <a:lnTo>
                      <a:pt x="0" y="24"/>
                    </a:lnTo>
                    <a:lnTo>
                      <a:pt x="6" y="30"/>
                    </a:lnTo>
                    <a:lnTo>
                      <a:pt x="12"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339" y="1611"/>
                <a:ext cx="269" cy="171"/>
              </a:xfrm>
              <a:custGeom>
                <a:avLst/>
                <a:gdLst/>
                <a:ahLst/>
                <a:cxnLst>
                  <a:cxn ang="0">
                    <a:pos x="29" y="171"/>
                  </a:cxn>
                  <a:cxn ang="0">
                    <a:pos x="52" y="165"/>
                  </a:cxn>
                  <a:cxn ang="0">
                    <a:pos x="76" y="159"/>
                  </a:cxn>
                  <a:cxn ang="0">
                    <a:pos x="111" y="129"/>
                  </a:cxn>
                  <a:cxn ang="0">
                    <a:pos x="129" y="106"/>
                  </a:cxn>
                  <a:cxn ang="0">
                    <a:pos x="146" y="106"/>
                  </a:cxn>
                  <a:cxn ang="0">
                    <a:pos x="187" y="88"/>
                  </a:cxn>
                  <a:cxn ang="0">
                    <a:pos x="234" y="65"/>
                  </a:cxn>
                  <a:cxn ang="0">
                    <a:pos x="252" y="41"/>
                  </a:cxn>
                  <a:cxn ang="0">
                    <a:pos x="264" y="36"/>
                  </a:cxn>
                  <a:cxn ang="0">
                    <a:pos x="269" y="18"/>
                  </a:cxn>
                  <a:cxn ang="0">
                    <a:pos x="246" y="0"/>
                  </a:cxn>
                  <a:cxn ang="0">
                    <a:pos x="240" y="0"/>
                  </a:cxn>
                  <a:cxn ang="0">
                    <a:pos x="234" y="0"/>
                  </a:cxn>
                  <a:cxn ang="0">
                    <a:pos x="211" y="6"/>
                  </a:cxn>
                  <a:cxn ang="0">
                    <a:pos x="199" y="6"/>
                  </a:cxn>
                  <a:cxn ang="0">
                    <a:pos x="176" y="0"/>
                  </a:cxn>
                  <a:cxn ang="0">
                    <a:pos x="146" y="6"/>
                  </a:cxn>
                  <a:cxn ang="0">
                    <a:pos x="117" y="24"/>
                  </a:cxn>
                  <a:cxn ang="0">
                    <a:pos x="88" y="47"/>
                  </a:cxn>
                  <a:cxn ang="0">
                    <a:pos x="82" y="65"/>
                  </a:cxn>
                  <a:cxn ang="0">
                    <a:pos x="58" y="65"/>
                  </a:cxn>
                  <a:cxn ang="0">
                    <a:pos x="23" y="88"/>
                  </a:cxn>
                  <a:cxn ang="0">
                    <a:pos x="11" y="112"/>
                  </a:cxn>
                  <a:cxn ang="0">
                    <a:pos x="0" y="129"/>
                  </a:cxn>
                  <a:cxn ang="0">
                    <a:pos x="11" y="159"/>
                  </a:cxn>
                  <a:cxn ang="0">
                    <a:pos x="23" y="171"/>
                  </a:cxn>
                  <a:cxn ang="0">
                    <a:pos x="29" y="171"/>
                  </a:cxn>
                </a:cxnLst>
                <a:rect l="0" t="0" r="0" b="0"/>
                <a:pathLst>
                  <a:path w="269" h="171">
                    <a:moveTo>
                      <a:pt x="29" y="171"/>
                    </a:moveTo>
                    <a:lnTo>
                      <a:pt x="52" y="165"/>
                    </a:lnTo>
                    <a:lnTo>
                      <a:pt x="76" y="159"/>
                    </a:lnTo>
                    <a:lnTo>
                      <a:pt x="111" y="129"/>
                    </a:lnTo>
                    <a:lnTo>
                      <a:pt x="129" y="106"/>
                    </a:lnTo>
                    <a:lnTo>
                      <a:pt x="146" y="106"/>
                    </a:lnTo>
                    <a:lnTo>
                      <a:pt x="187" y="88"/>
                    </a:lnTo>
                    <a:lnTo>
                      <a:pt x="234" y="65"/>
                    </a:lnTo>
                    <a:lnTo>
                      <a:pt x="252" y="41"/>
                    </a:lnTo>
                    <a:lnTo>
                      <a:pt x="264" y="36"/>
                    </a:lnTo>
                    <a:lnTo>
                      <a:pt x="269" y="18"/>
                    </a:lnTo>
                    <a:lnTo>
                      <a:pt x="246" y="0"/>
                    </a:lnTo>
                    <a:lnTo>
                      <a:pt x="240" y="0"/>
                    </a:lnTo>
                    <a:lnTo>
                      <a:pt x="234" y="0"/>
                    </a:lnTo>
                    <a:lnTo>
                      <a:pt x="211" y="6"/>
                    </a:lnTo>
                    <a:lnTo>
                      <a:pt x="199" y="6"/>
                    </a:lnTo>
                    <a:lnTo>
                      <a:pt x="176" y="0"/>
                    </a:lnTo>
                    <a:lnTo>
                      <a:pt x="146" y="6"/>
                    </a:lnTo>
                    <a:lnTo>
                      <a:pt x="117" y="24"/>
                    </a:lnTo>
                    <a:lnTo>
                      <a:pt x="88" y="47"/>
                    </a:lnTo>
                    <a:lnTo>
                      <a:pt x="82" y="65"/>
                    </a:lnTo>
                    <a:lnTo>
                      <a:pt x="58" y="65"/>
                    </a:lnTo>
                    <a:lnTo>
                      <a:pt x="23" y="88"/>
                    </a:lnTo>
                    <a:lnTo>
                      <a:pt x="11" y="112"/>
                    </a:lnTo>
                    <a:lnTo>
                      <a:pt x="0" y="129"/>
                    </a:lnTo>
                    <a:lnTo>
                      <a:pt x="11" y="159"/>
                    </a:lnTo>
                    <a:lnTo>
                      <a:pt x="23" y="171"/>
                    </a:lnTo>
                    <a:lnTo>
                      <a:pt x="29" y="1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591" y="1535"/>
                <a:ext cx="64" cy="59"/>
              </a:xfrm>
              <a:custGeom>
                <a:avLst/>
                <a:gdLst/>
                <a:ahLst/>
                <a:cxnLst>
                  <a:cxn ang="0">
                    <a:pos x="23" y="59"/>
                  </a:cxn>
                  <a:cxn ang="0">
                    <a:pos x="35" y="53"/>
                  </a:cxn>
                  <a:cxn ang="0">
                    <a:pos x="58" y="29"/>
                  </a:cxn>
                  <a:cxn ang="0">
                    <a:pos x="64" y="18"/>
                  </a:cxn>
                  <a:cxn ang="0">
                    <a:pos x="58" y="6"/>
                  </a:cxn>
                  <a:cxn ang="0">
                    <a:pos x="53" y="0"/>
                  </a:cxn>
                  <a:cxn ang="0">
                    <a:pos x="17" y="18"/>
                  </a:cxn>
                  <a:cxn ang="0">
                    <a:pos x="12" y="29"/>
                  </a:cxn>
                  <a:cxn ang="0">
                    <a:pos x="0" y="47"/>
                  </a:cxn>
                  <a:cxn ang="0">
                    <a:pos x="0" y="59"/>
                  </a:cxn>
                  <a:cxn ang="0">
                    <a:pos x="17" y="59"/>
                  </a:cxn>
                  <a:cxn ang="0">
                    <a:pos x="23" y="59"/>
                  </a:cxn>
                </a:cxnLst>
                <a:rect l="0" t="0" r="0" b="0"/>
                <a:pathLst>
                  <a:path w="64" h="59">
                    <a:moveTo>
                      <a:pt x="23" y="59"/>
                    </a:moveTo>
                    <a:lnTo>
                      <a:pt x="35" y="53"/>
                    </a:lnTo>
                    <a:lnTo>
                      <a:pt x="58" y="29"/>
                    </a:lnTo>
                    <a:lnTo>
                      <a:pt x="64" y="18"/>
                    </a:lnTo>
                    <a:lnTo>
                      <a:pt x="58" y="6"/>
                    </a:lnTo>
                    <a:lnTo>
                      <a:pt x="53" y="0"/>
                    </a:lnTo>
                    <a:lnTo>
                      <a:pt x="17" y="18"/>
                    </a:lnTo>
                    <a:lnTo>
                      <a:pt x="12" y="29"/>
                    </a:lnTo>
                    <a:lnTo>
                      <a:pt x="0" y="47"/>
                    </a:lnTo>
                    <a:lnTo>
                      <a:pt x="0" y="59"/>
                    </a:lnTo>
                    <a:lnTo>
                      <a:pt x="17" y="59"/>
                    </a:lnTo>
                    <a:lnTo>
                      <a:pt x="23"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749" y="1770"/>
                <a:ext cx="53" cy="47"/>
              </a:xfrm>
              <a:custGeom>
                <a:avLst/>
                <a:gdLst/>
                <a:ahLst/>
                <a:cxnLst>
                  <a:cxn ang="0">
                    <a:pos x="18" y="47"/>
                  </a:cxn>
                  <a:cxn ang="0">
                    <a:pos x="47" y="41"/>
                  </a:cxn>
                  <a:cxn ang="0">
                    <a:pos x="53" y="35"/>
                  </a:cxn>
                  <a:cxn ang="0">
                    <a:pos x="53" y="17"/>
                  </a:cxn>
                  <a:cxn ang="0">
                    <a:pos x="41" y="6"/>
                  </a:cxn>
                  <a:cxn ang="0">
                    <a:pos x="30" y="0"/>
                  </a:cxn>
                  <a:cxn ang="0">
                    <a:pos x="18" y="6"/>
                  </a:cxn>
                  <a:cxn ang="0">
                    <a:pos x="12" y="12"/>
                  </a:cxn>
                  <a:cxn ang="0">
                    <a:pos x="0" y="23"/>
                  </a:cxn>
                  <a:cxn ang="0">
                    <a:pos x="0" y="35"/>
                  </a:cxn>
                  <a:cxn ang="0">
                    <a:pos x="12" y="47"/>
                  </a:cxn>
                  <a:cxn ang="0">
                    <a:pos x="12" y="47"/>
                  </a:cxn>
                  <a:cxn ang="0">
                    <a:pos x="18" y="47"/>
                  </a:cxn>
                </a:cxnLst>
                <a:rect l="0" t="0" r="0" b="0"/>
                <a:pathLst>
                  <a:path w="53" h="47">
                    <a:moveTo>
                      <a:pt x="18" y="47"/>
                    </a:moveTo>
                    <a:lnTo>
                      <a:pt x="47" y="41"/>
                    </a:lnTo>
                    <a:lnTo>
                      <a:pt x="53" y="35"/>
                    </a:lnTo>
                    <a:lnTo>
                      <a:pt x="53" y="17"/>
                    </a:lnTo>
                    <a:lnTo>
                      <a:pt x="41" y="6"/>
                    </a:lnTo>
                    <a:lnTo>
                      <a:pt x="30" y="0"/>
                    </a:lnTo>
                    <a:lnTo>
                      <a:pt x="18" y="6"/>
                    </a:lnTo>
                    <a:lnTo>
                      <a:pt x="12" y="12"/>
                    </a:lnTo>
                    <a:lnTo>
                      <a:pt x="0" y="23"/>
                    </a:lnTo>
                    <a:lnTo>
                      <a:pt x="0" y="35"/>
                    </a:lnTo>
                    <a:lnTo>
                      <a:pt x="12" y="47"/>
                    </a:lnTo>
                    <a:lnTo>
                      <a:pt x="12" y="47"/>
                    </a:lnTo>
                    <a:lnTo>
                      <a:pt x="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368" y="1394"/>
                <a:ext cx="59" cy="47"/>
              </a:xfrm>
              <a:custGeom>
                <a:avLst/>
                <a:gdLst/>
                <a:ahLst/>
                <a:cxnLst>
                  <a:cxn ang="0">
                    <a:pos x="35" y="47"/>
                  </a:cxn>
                  <a:cxn ang="0">
                    <a:pos x="53" y="41"/>
                  </a:cxn>
                  <a:cxn ang="0">
                    <a:pos x="59" y="30"/>
                  </a:cxn>
                  <a:cxn ang="0">
                    <a:pos x="53" y="12"/>
                  </a:cxn>
                  <a:cxn ang="0">
                    <a:pos x="47" y="0"/>
                  </a:cxn>
                  <a:cxn ang="0">
                    <a:pos x="29" y="0"/>
                  </a:cxn>
                  <a:cxn ang="0">
                    <a:pos x="17" y="6"/>
                  </a:cxn>
                  <a:cxn ang="0">
                    <a:pos x="0" y="35"/>
                  </a:cxn>
                  <a:cxn ang="0">
                    <a:pos x="6" y="41"/>
                  </a:cxn>
                  <a:cxn ang="0">
                    <a:pos x="17" y="47"/>
                  </a:cxn>
                  <a:cxn ang="0">
                    <a:pos x="23" y="47"/>
                  </a:cxn>
                  <a:cxn ang="0">
                    <a:pos x="29" y="47"/>
                  </a:cxn>
                  <a:cxn ang="0">
                    <a:pos x="35" y="47"/>
                  </a:cxn>
                </a:cxnLst>
                <a:rect l="0" t="0" r="0" b="0"/>
                <a:pathLst>
                  <a:path w="59" h="47">
                    <a:moveTo>
                      <a:pt x="35" y="47"/>
                    </a:moveTo>
                    <a:lnTo>
                      <a:pt x="53" y="41"/>
                    </a:lnTo>
                    <a:lnTo>
                      <a:pt x="59" y="30"/>
                    </a:lnTo>
                    <a:lnTo>
                      <a:pt x="53" y="12"/>
                    </a:lnTo>
                    <a:lnTo>
                      <a:pt x="47" y="0"/>
                    </a:lnTo>
                    <a:lnTo>
                      <a:pt x="29" y="0"/>
                    </a:lnTo>
                    <a:lnTo>
                      <a:pt x="17" y="6"/>
                    </a:lnTo>
                    <a:lnTo>
                      <a:pt x="0" y="35"/>
                    </a:lnTo>
                    <a:lnTo>
                      <a:pt x="6" y="41"/>
                    </a:lnTo>
                    <a:lnTo>
                      <a:pt x="17" y="47"/>
                    </a:lnTo>
                    <a:lnTo>
                      <a:pt x="23" y="47"/>
                    </a:lnTo>
                    <a:lnTo>
                      <a:pt x="29" y="47"/>
                    </a:lnTo>
                    <a:lnTo>
                      <a:pt x="35"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403" y="1195"/>
                <a:ext cx="24" cy="29"/>
              </a:xfrm>
              <a:custGeom>
                <a:avLst/>
                <a:gdLst/>
                <a:ahLst/>
                <a:cxnLst>
                  <a:cxn ang="0">
                    <a:pos x="18" y="29"/>
                  </a:cxn>
                  <a:cxn ang="0">
                    <a:pos x="24" y="17"/>
                  </a:cxn>
                  <a:cxn ang="0">
                    <a:pos x="24" y="11"/>
                  </a:cxn>
                  <a:cxn ang="0">
                    <a:pos x="18" y="0"/>
                  </a:cxn>
                  <a:cxn ang="0">
                    <a:pos x="0" y="0"/>
                  </a:cxn>
                  <a:cxn ang="0">
                    <a:pos x="0" y="11"/>
                  </a:cxn>
                  <a:cxn ang="0">
                    <a:pos x="0" y="29"/>
                  </a:cxn>
                  <a:cxn ang="0">
                    <a:pos x="12" y="29"/>
                  </a:cxn>
                  <a:cxn ang="0">
                    <a:pos x="12" y="29"/>
                  </a:cxn>
                  <a:cxn ang="0">
                    <a:pos x="18" y="29"/>
                  </a:cxn>
                </a:cxnLst>
                <a:rect l="0" t="0" r="0" b="0"/>
                <a:pathLst>
                  <a:path w="24" h="29">
                    <a:moveTo>
                      <a:pt x="18" y="29"/>
                    </a:moveTo>
                    <a:lnTo>
                      <a:pt x="24" y="17"/>
                    </a:lnTo>
                    <a:lnTo>
                      <a:pt x="24" y="11"/>
                    </a:lnTo>
                    <a:lnTo>
                      <a:pt x="18" y="0"/>
                    </a:lnTo>
                    <a:lnTo>
                      <a:pt x="0" y="0"/>
                    </a:lnTo>
                    <a:lnTo>
                      <a:pt x="0" y="11"/>
                    </a:lnTo>
                    <a:lnTo>
                      <a:pt x="0" y="29"/>
                    </a:lnTo>
                    <a:lnTo>
                      <a:pt x="12" y="29"/>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608" y="1124"/>
                <a:ext cx="47" cy="53"/>
              </a:xfrm>
              <a:custGeom>
                <a:avLst/>
                <a:gdLst/>
                <a:ahLst/>
                <a:cxnLst>
                  <a:cxn ang="0">
                    <a:pos x="36" y="53"/>
                  </a:cxn>
                  <a:cxn ang="0">
                    <a:pos x="47" y="47"/>
                  </a:cxn>
                  <a:cxn ang="0">
                    <a:pos x="47" y="30"/>
                  </a:cxn>
                  <a:cxn ang="0">
                    <a:pos x="41" y="18"/>
                  </a:cxn>
                  <a:cxn ang="0">
                    <a:pos x="30" y="0"/>
                  </a:cxn>
                  <a:cxn ang="0">
                    <a:pos x="12" y="0"/>
                  </a:cxn>
                  <a:cxn ang="0">
                    <a:pos x="6" y="6"/>
                  </a:cxn>
                  <a:cxn ang="0">
                    <a:pos x="0" y="18"/>
                  </a:cxn>
                  <a:cxn ang="0">
                    <a:pos x="0" y="30"/>
                  </a:cxn>
                  <a:cxn ang="0">
                    <a:pos x="12" y="47"/>
                  </a:cxn>
                  <a:cxn ang="0">
                    <a:pos x="18" y="53"/>
                  </a:cxn>
                  <a:cxn ang="0">
                    <a:pos x="30" y="53"/>
                  </a:cxn>
                  <a:cxn ang="0">
                    <a:pos x="36" y="53"/>
                  </a:cxn>
                </a:cxnLst>
                <a:rect l="0" t="0" r="0" b="0"/>
                <a:pathLst>
                  <a:path w="47" h="53">
                    <a:moveTo>
                      <a:pt x="36" y="53"/>
                    </a:moveTo>
                    <a:lnTo>
                      <a:pt x="47" y="47"/>
                    </a:lnTo>
                    <a:lnTo>
                      <a:pt x="47" y="30"/>
                    </a:lnTo>
                    <a:lnTo>
                      <a:pt x="41" y="18"/>
                    </a:lnTo>
                    <a:lnTo>
                      <a:pt x="30" y="0"/>
                    </a:lnTo>
                    <a:lnTo>
                      <a:pt x="12" y="0"/>
                    </a:lnTo>
                    <a:lnTo>
                      <a:pt x="6" y="6"/>
                    </a:lnTo>
                    <a:lnTo>
                      <a:pt x="0" y="18"/>
                    </a:lnTo>
                    <a:lnTo>
                      <a:pt x="0" y="30"/>
                    </a:lnTo>
                    <a:lnTo>
                      <a:pt x="12" y="47"/>
                    </a:lnTo>
                    <a:lnTo>
                      <a:pt x="18" y="53"/>
                    </a:lnTo>
                    <a:lnTo>
                      <a:pt x="30" y="53"/>
                    </a:lnTo>
                    <a:lnTo>
                      <a:pt x="3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49" y="995"/>
                <a:ext cx="47" cy="41"/>
              </a:xfrm>
              <a:custGeom>
                <a:avLst/>
                <a:gdLst/>
                <a:ahLst/>
                <a:cxnLst>
                  <a:cxn ang="0">
                    <a:pos x="30" y="41"/>
                  </a:cxn>
                  <a:cxn ang="0">
                    <a:pos x="47" y="35"/>
                  </a:cxn>
                  <a:cxn ang="0">
                    <a:pos x="47" y="30"/>
                  </a:cxn>
                  <a:cxn ang="0">
                    <a:pos x="47" y="18"/>
                  </a:cxn>
                  <a:cxn ang="0">
                    <a:pos x="41" y="0"/>
                  </a:cxn>
                  <a:cxn ang="0">
                    <a:pos x="24" y="0"/>
                  </a:cxn>
                  <a:cxn ang="0">
                    <a:pos x="18" y="0"/>
                  </a:cxn>
                  <a:cxn ang="0">
                    <a:pos x="0" y="18"/>
                  </a:cxn>
                  <a:cxn ang="0">
                    <a:pos x="0" y="30"/>
                  </a:cxn>
                  <a:cxn ang="0">
                    <a:pos x="12" y="41"/>
                  </a:cxn>
                  <a:cxn ang="0">
                    <a:pos x="24" y="41"/>
                  </a:cxn>
                  <a:cxn ang="0">
                    <a:pos x="24" y="41"/>
                  </a:cxn>
                  <a:cxn ang="0">
                    <a:pos x="30" y="41"/>
                  </a:cxn>
                </a:cxnLst>
                <a:rect l="0" t="0" r="0" b="0"/>
                <a:pathLst>
                  <a:path w="47" h="41">
                    <a:moveTo>
                      <a:pt x="30" y="41"/>
                    </a:moveTo>
                    <a:lnTo>
                      <a:pt x="47" y="35"/>
                    </a:lnTo>
                    <a:lnTo>
                      <a:pt x="47" y="30"/>
                    </a:lnTo>
                    <a:lnTo>
                      <a:pt x="47" y="18"/>
                    </a:lnTo>
                    <a:lnTo>
                      <a:pt x="41" y="0"/>
                    </a:lnTo>
                    <a:lnTo>
                      <a:pt x="24" y="0"/>
                    </a:lnTo>
                    <a:lnTo>
                      <a:pt x="18" y="0"/>
                    </a:lnTo>
                    <a:lnTo>
                      <a:pt x="0" y="18"/>
                    </a:lnTo>
                    <a:lnTo>
                      <a:pt x="0" y="30"/>
                    </a:lnTo>
                    <a:lnTo>
                      <a:pt x="12" y="41"/>
                    </a:lnTo>
                    <a:lnTo>
                      <a:pt x="24" y="41"/>
                    </a:lnTo>
                    <a:lnTo>
                      <a:pt x="24" y="41"/>
                    </a:lnTo>
                    <a:lnTo>
                      <a:pt x="30"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3696" y="1113"/>
                <a:ext cx="24" cy="29"/>
              </a:xfrm>
              <a:custGeom>
                <a:avLst/>
                <a:gdLst/>
                <a:ahLst/>
                <a:cxnLst>
                  <a:cxn ang="0">
                    <a:pos x="12" y="29"/>
                  </a:cxn>
                  <a:cxn ang="0">
                    <a:pos x="18" y="17"/>
                  </a:cxn>
                  <a:cxn ang="0">
                    <a:pos x="24" y="11"/>
                  </a:cxn>
                  <a:cxn ang="0">
                    <a:pos x="24" y="5"/>
                  </a:cxn>
                  <a:cxn ang="0">
                    <a:pos x="12" y="0"/>
                  </a:cxn>
                  <a:cxn ang="0">
                    <a:pos x="6" y="0"/>
                  </a:cxn>
                  <a:cxn ang="0">
                    <a:pos x="0" y="11"/>
                  </a:cxn>
                  <a:cxn ang="0">
                    <a:pos x="6" y="17"/>
                  </a:cxn>
                  <a:cxn ang="0">
                    <a:pos x="6" y="29"/>
                  </a:cxn>
                  <a:cxn ang="0">
                    <a:pos x="12" y="29"/>
                  </a:cxn>
                </a:cxnLst>
                <a:rect l="0" t="0" r="0" b="0"/>
                <a:pathLst>
                  <a:path w="24" h="29">
                    <a:moveTo>
                      <a:pt x="12" y="29"/>
                    </a:moveTo>
                    <a:lnTo>
                      <a:pt x="18" y="17"/>
                    </a:lnTo>
                    <a:lnTo>
                      <a:pt x="24" y="11"/>
                    </a:lnTo>
                    <a:lnTo>
                      <a:pt x="24" y="5"/>
                    </a:lnTo>
                    <a:lnTo>
                      <a:pt x="12" y="0"/>
                    </a:lnTo>
                    <a:lnTo>
                      <a:pt x="6" y="0"/>
                    </a:lnTo>
                    <a:lnTo>
                      <a:pt x="0" y="11"/>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054" y="1253"/>
                <a:ext cx="123" cy="112"/>
              </a:xfrm>
              <a:custGeom>
                <a:avLst/>
                <a:gdLst/>
                <a:ahLst/>
                <a:cxnLst>
                  <a:cxn ang="0">
                    <a:pos x="65" y="112"/>
                  </a:cxn>
                  <a:cxn ang="0">
                    <a:pos x="88" y="106"/>
                  </a:cxn>
                  <a:cxn ang="0">
                    <a:pos x="100" y="94"/>
                  </a:cxn>
                  <a:cxn ang="0">
                    <a:pos x="118" y="77"/>
                  </a:cxn>
                  <a:cxn ang="0">
                    <a:pos x="123" y="53"/>
                  </a:cxn>
                  <a:cxn ang="0">
                    <a:pos x="118" y="36"/>
                  </a:cxn>
                  <a:cxn ang="0">
                    <a:pos x="106" y="18"/>
                  </a:cxn>
                  <a:cxn ang="0">
                    <a:pos x="94" y="0"/>
                  </a:cxn>
                  <a:cxn ang="0">
                    <a:pos x="65" y="0"/>
                  </a:cxn>
                  <a:cxn ang="0">
                    <a:pos x="41" y="18"/>
                  </a:cxn>
                  <a:cxn ang="0">
                    <a:pos x="24" y="30"/>
                  </a:cxn>
                  <a:cxn ang="0">
                    <a:pos x="6" y="47"/>
                  </a:cxn>
                  <a:cxn ang="0">
                    <a:pos x="0" y="65"/>
                  </a:cxn>
                  <a:cxn ang="0">
                    <a:pos x="6" y="88"/>
                  </a:cxn>
                  <a:cxn ang="0">
                    <a:pos x="12" y="106"/>
                  </a:cxn>
                  <a:cxn ang="0">
                    <a:pos x="35" y="112"/>
                  </a:cxn>
                  <a:cxn ang="0">
                    <a:pos x="59" y="112"/>
                  </a:cxn>
                  <a:cxn ang="0">
                    <a:pos x="65" y="112"/>
                  </a:cxn>
                </a:cxnLst>
                <a:rect l="0" t="0" r="0" b="0"/>
                <a:pathLst>
                  <a:path w="123" h="112">
                    <a:moveTo>
                      <a:pt x="65" y="112"/>
                    </a:moveTo>
                    <a:lnTo>
                      <a:pt x="88" y="106"/>
                    </a:lnTo>
                    <a:lnTo>
                      <a:pt x="100" y="94"/>
                    </a:lnTo>
                    <a:lnTo>
                      <a:pt x="118" y="77"/>
                    </a:lnTo>
                    <a:lnTo>
                      <a:pt x="123" y="53"/>
                    </a:lnTo>
                    <a:lnTo>
                      <a:pt x="118" y="36"/>
                    </a:lnTo>
                    <a:lnTo>
                      <a:pt x="106" y="18"/>
                    </a:lnTo>
                    <a:lnTo>
                      <a:pt x="94" y="0"/>
                    </a:lnTo>
                    <a:lnTo>
                      <a:pt x="65" y="0"/>
                    </a:lnTo>
                    <a:lnTo>
                      <a:pt x="41" y="18"/>
                    </a:lnTo>
                    <a:lnTo>
                      <a:pt x="24" y="30"/>
                    </a:lnTo>
                    <a:lnTo>
                      <a:pt x="6" y="47"/>
                    </a:lnTo>
                    <a:lnTo>
                      <a:pt x="0" y="65"/>
                    </a:lnTo>
                    <a:lnTo>
                      <a:pt x="6" y="88"/>
                    </a:lnTo>
                    <a:lnTo>
                      <a:pt x="12" y="106"/>
                    </a:lnTo>
                    <a:lnTo>
                      <a:pt x="35" y="112"/>
                    </a:lnTo>
                    <a:lnTo>
                      <a:pt x="59" y="112"/>
                    </a:lnTo>
                    <a:lnTo>
                      <a:pt x="65" y="1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4207" y="1206"/>
                <a:ext cx="94" cy="106"/>
              </a:xfrm>
              <a:custGeom>
                <a:avLst/>
                <a:gdLst/>
                <a:ahLst/>
                <a:cxnLst>
                  <a:cxn ang="0">
                    <a:pos x="47" y="106"/>
                  </a:cxn>
                  <a:cxn ang="0">
                    <a:pos x="64" y="100"/>
                  </a:cxn>
                  <a:cxn ang="0">
                    <a:pos x="76" y="83"/>
                  </a:cxn>
                  <a:cxn ang="0">
                    <a:pos x="94" y="71"/>
                  </a:cxn>
                  <a:cxn ang="0">
                    <a:pos x="88" y="42"/>
                  </a:cxn>
                  <a:cxn ang="0">
                    <a:pos x="70" y="12"/>
                  </a:cxn>
                  <a:cxn ang="0">
                    <a:pos x="58" y="6"/>
                  </a:cxn>
                  <a:cxn ang="0">
                    <a:pos x="41" y="0"/>
                  </a:cxn>
                  <a:cxn ang="0">
                    <a:pos x="35" y="6"/>
                  </a:cxn>
                  <a:cxn ang="0">
                    <a:pos x="23" y="12"/>
                  </a:cxn>
                  <a:cxn ang="0">
                    <a:pos x="6" y="30"/>
                  </a:cxn>
                  <a:cxn ang="0">
                    <a:pos x="0" y="47"/>
                  </a:cxn>
                  <a:cxn ang="0">
                    <a:pos x="0" y="77"/>
                  </a:cxn>
                  <a:cxn ang="0">
                    <a:pos x="12" y="94"/>
                  </a:cxn>
                  <a:cxn ang="0">
                    <a:pos x="29" y="100"/>
                  </a:cxn>
                  <a:cxn ang="0">
                    <a:pos x="35" y="106"/>
                  </a:cxn>
                  <a:cxn ang="0">
                    <a:pos x="41" y="106"/>
                  </a:cxn>
                  <a:cxn ang="0">
                    <a:pos x="47" y="106"/>
                  </a:cxn>
                </a:cxnLst>
                <a:rect l="0" t="0" r="0" b="0"/>
                <a:pathLst>
                  <a:path w="94" h="106">
                    <a:moveTo>
                      <a:pt x="47" y="106"/>
                    </a:moveTo>
                    <a:lnTo>
                      <a:pt x="64" y="100"/>
                    </a:lnTo>
                    <a:lnTo>
                      <a:pt x="76" y="83"/>
                    </a:lnTo>
                    <a:lnTo>
                      <a:pt x="94" y="71"/>
                    </a:lnTo>
                    <a:lnTo>
                      <a:pt x="88" y="42"/>
                    </a:lnTo>
                    <a:lnTo>
                      <a:pt x="70" y="12"/>
                    </a:lnTo>
                    <a:lnTo>
                      <a:pt x="58" y="6"/>
                    </a:lnTo>
                    <a:lnTo>
                      <a:pt x="41" y="0"/>
                    </a:lnTo>
                    <a:lnTo>
                      <a:pt x="35" y="6"/>
                    </a:lnTo>
                    <a:lnTo>
                      <a:pt x="23" y="12"/>
                    </a:lnTo>
                    <a:lnTo>
                      <a:pt x="6" y="30"/>
                    </a:lnTo>
                    <a:lnTo>
                      <a:pt x="0" y="47"/>
                    </a:lnTo>
                    <a:lnTo>
                      <a:pt x="0" y="77"/>
                    </a:lnTo>
                    <a:lnTo>
                      <a:pt x="12" y="94"/>
                    </a:lnTo>
                    <a:lnTo>
                      <a:pt x="29" y="100"/>
                    </a:lnTo>
                    <a:lnTo>
                      <a:pt x="35" y="106"/>
                    </a:lnTo>
                    <a:lnTo>
                      <a:pt x="41" y="106"/>
                    </a:lnTo>
                    <a:lnTo>
                      <a:pt x="47"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3949" y="1594"/>
                <a:ext cx="105" cy="53"/>
              </a:xfrm>
              <a:custGeom>
                <a:avLst/>
                <a:gdLst/>
                <a:ahLst/>
                <a:cxnLst>
                  <a:cxn ang="0">
                    <a:pos x="105" y="29"/>
                  </a:cxn>
                  <a:cxn ang="0">
                    <a:pos x="105" y="23"/>
                  </a:cxn>
                  <a:cxn ang="0">
                    <a:pos x="99" y="17"/>
                  </a:cxn>
                  <a:cxn ang="0">
                    <a:pos x="70" y="6"/>
                  </a:cxn>
                  <a:cxn ang="0">
                    <a:pos x="47" y="0"/>
                  </a:cxn>
                  <a:cxn ang="0">
                    <a:pos x="17" y="0"/>
                  </a:cxn>
                  <a:cxn ang="0">
                    <a:pos x="0" y="17"/>
                  </a:cxn>
                  <a:cxn ang="0">
                    <a:pos x="0" y="29"/>
                  </a:cxn>
                  <a:cxn ang="0">
                    <a:pos x="11" y="41"/>
                  </a:cxn>
                  <a:cxn ang="0">
                    <a:pos x="35" y="53"/>
                  </a:cxn>
                  <a:cxn ang="0">
                    <a:pos x="52" y="53"/>
                  </a:cxn>
                  <a:cxn ang="0">
                    <a:pos x="94" y="41"/>
                  </a:cxn>
                  <a:cxn ang="0">
                    <a:pos x="99" y="29"/>
                  </a:cxn>
                  <a:cxn ang="0">
                    <a:pos x="105" y="29"/>
                  </a:cxn>
                </a:cxnLst>
                <a:rect l="0" t="0" r="0" b="0"/>
                <a:pathLst>
                  <a:path w="105" h="53">
                    <a:moveTo>
                      <a:pt x="105" y="29"/>
                    </a:moveTo>
                    <a:lnTo>
                      <a:pt x="105" y="23"/>
                    </a:lnTo>
                    <a:lnTo>
                      <a:pt x="99" y="17"/>
                    </a:lnTo>
                    <a:lnTo>
                      <a:pt x="70" y="6"/>
                    </a:lnTo>
                    <a:lnTo>
                      <a:pt x="47" y="0"/>
                    </a:lnTo>
                    <a:lnTo>
                      <a:pt x="17" y="0"/>
                    </a:lnTo>
                    <a:lnTo>
                      <a:pt x="0" y="17"/>
                    </a:lnTo>
                    <a:lnTo>
                      <a:pt x="0" y="29"/>
                    </a:lnTo>
                    <a:lnTo>
                      <a:pt x="11" y="41"/>
                    </a:lnTo>
                    <a:lnTo>
                      <a:pt x="35" y="53"/>
                    </a:lnTo>
                    <a:lnTo>
                      <a:pt x="52" y="53"/>
                    </a:lnTo>
                    <a:lnTo>
                      <a:pt x="94" y="41"/>
                    </a:lnTo>
                    <a:lnTo>
                      <a:pt x="99" y="29"/>
                    </a:lnTo>
                    <a:lnTo>
                      <a:pt x="105"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4013" y="1529"/>
                <a:ext cx="100" cy="65"/>
              </a:xfrm>
              <a:custGeom>
                <a:avLst/>
                <a:gdLst/>
                <a:ahLst/>
                <a:cxnLst>
                  <a:cxn ang="0">
                    <a:pos x="71" y="53"/>
                  </a:cxn>
                  <a:cxn ang="0">
                    <a:pos x="94" y="35"/>
                  </a:cxn>
                  <a:cxn ang="0">
                    <a:pos x="100" y="30"/>
                  </a:cxn>
                  <a:cxn ang="0">
                    <a:pos x="100" y="12"/>
                  </a:cxn>
                  <a:cxn ang="0">
                    <a:pos x="94" y="6"/>
                  </a:cxn>
                  <a:cxn ang="0">
                    <a:pos x="71" y="0"/>
                  </a:cxn>
                  <a:cxn ang="0">
                    <a:pos x="41" y="0"/>
                  </a:cxn>
                  <a:cxn ang="0">
                    <a:pos x="12" y="12"/>
                  </a:cxn>
                  <a:cxn ang="0">
                    <a:pos x="0" y="35"/>
                  </a:cxn>
                  <a:cxn ang="0">
                    <a:pos x="6" y="53"/>
                  </a:cxn>
                  <a:cxn ang="0">
                    <a:pos x="12" y="59"/>
                  </a:cxn>
                  <a:cxn ang="0">
                    <a:pos x="41" y="65"/>
                  </a:cxn>
                  <a:cxn ang="0">
                    <a:pos x="53" y="59"/>
                  </a:cxn>
                  <a:cxn ang="0">
                    <a:pos x="65" y="53"/>
                  </a:cxn>
                  <a:cxn ang="0">
                    <a:pos x="71" y="53"/>
                  </a:cxn>
                </a:cxnLst>
                <a:rect l="0" t="0" r="0" b="0"/>
                <a:pathLst>
                  <a:path w="100" h="65">
                    <a:moveTo>
                      <a:pt x="71" y="53"/>
                    </a:moveTo>
                    <a:lnTo>
                      <a:pt x="94" y="35"/>
                    </a:lnTo>
                    <a:lnTo>
                      <a:pt x="100" y="30"/>
                    </a:lnTo>
                    <a:lnTo>
                      <a:pt x="100" y="12"/>
                    </a:lnTo>
                    <a:lnTo>
                      <a:pt x="94" y="6"/>
                    </a:lnTo>
                    <a:lnTo>
                      <a:pt x="71" y="0"/>
                    </a:lnTo>
                    <a:lnTo>
                      <a:pt x="41" y="0"/>
                    </a:lnTo>
                    <a:lnTo>
                      <a:pt x="12" y="12"/>
                    </a:lnTo>
                    <a:lnTo>
                      <a:pt x="0" y="35"/>
                    </a:lnTo>
                    <a:lnTo>
                      <a:pt x="6" y="53"/>
                    </a:lnTo>
                    <a:lnTo>
                      <a:pt x="12" y="59"/>
                    </a:lnTo>
                    <a:lnTo>
                      <a:pt x="41" y="65"/>
                    </a:lnTo>
                    <a:lnTo>
                      <a:pt x="53" y="59"/>
                    </a:lnTo>
                    <a:lnTo>
                      <a:pt x="65" y="53"/>
                    </a:lnTo>
                    <a:lnTo>
                      <a:pt x="7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3990" y="1465"/>
                <a:ext cx="41" cy="41"/>
              </a:xfrm>
              <a:custGeom>
                <a:avLst/>
                <a:gdLst/>
                <a:ahLst/>
                <a:cxnLst>
                  <a:cxn ang="0">
                    <a:pos x="35" y="35"/>
                  </a:cxn>
                  <a:cxn ang="0">
                    <a:pos x="41" y="29"/>
                  </a:cxn>
                  <a:cxn ang="0">
                    <a:pos x="41" y="11"/>
                  </a:cxn>
                  <a:cxn ang="0">
                    <a:pos x="35" y="0"/>
                  </a:cxn>
                  <a:cxn ang="0">
                    <a:pos x="29" y="0"/>
                  </a:cxn>
                  <a:cxn ang="0">
                    <a:pos x="6" y="6"/>
                  </a:cxn>
                  <a:cxn ang="0">
                    <a:pos x="0" y="23"/>
                  </a:cxn>
                  <a:cxn ang="0">
                    <a:pos x="0" y="29"/>
                  </a:cxn>
                  <a:cxn ang="0">
                    <a:pos x="11" y="35"/>
                  </a:cxn>
                  <a:cxn ang="0">
                    <a:pos x="29" y="41"/>
                  </a:cxn>
                  <a:cxn ang="0">
                    <a:pos x="29" y="35"/>
                  </a:cxn>
                  <a:cxn ang="0">
                    <a:pos x="35" y="35"/>
                  </a:cxn>
                </a:cxnLst>
                <a:rect l="0" t="0" r="0" b="0"/>
                <a:pathLst>
                  <a:path w="41" h="41">
                    <a:moveTo>
                      <a:pt x="35" y="35"/>
                    </a:moveTo>
                    <a:lnTo>
                      <a:pt x="41" y="29"/>
                    </a:lnTo>
                    <a:lnTo>
                      <a:pt x="41" y="11"/>
                    </a:lnTo>
                    <a:lnTo>
                      <a:pt x="35" y="0"/>
                    </a:lnTo>
                    <a:lnTo>
                      <a:pt x="29" y="0"/>
                    </a:lnTo>
                    <a:lnTo>
                      <a:pt x="6" y="6"/>
                    </a:lnTo>
                    <a:lnTo>
                      <a:pt x="0" y="23"/>
                    </a:lnTo>
                    <a:lnTo>
                      <a:pt x="0" y="29"/>
                    </a:lnTo>
                    <a:lnTo>
                      <a:pt x="11" y="35"/>
                    </a:lnTo>
                    <a:lnTo>
                      <a:pt x="29" y="41"/>
                    </a:lnTo>
                    <a:lnTo>
                      <a:pt x="29" y="35"/>
                    </a:lnTo>
                    <a:lnTo>
                      <a:pt x="35"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295" y="1494"/>
                <a:ext cx="123" cy="70"/>
              </a:xfrm>
              <a:custGeom>
                <a:avLst/>
                <a:gdLst/>
                <a:ahLst/>
                <a:cxnLst>
                  <a:cxn ang="0">
                    <a:pos x="6" y="65"/>
                  </a:cxn>
                  <a:cxn ang="0">
                    <a:pos x="41" y="70"/>
                  </a:cxn>
                  <a:cxn ang="0">
                    <a:pos x="53" y="65"/>
                  </a:cxn>
                  <a:cxn ang="0">
                    <a:pos x="70" y="59"/>
                  </a:cxn>
                  <a:cxn ang="0">
                    <a:pos x="82" y="41"/>
                  </a:cxn>
                  <a:cxn ang="0">
                    <a:pos x="100" y="29"/>
                  </a:cxn>
                  <a:cxn ang="0">
                    <a:pos x="123" y="12"/>
                  </a:cxn>
                  <a:cxn ang="0">
                    <a:pos x="123" y="6"/>
                  </a:cxn>
                  <a:cxn ang="0">
                    <a:pos x="111" y="0"/>
                  </a:cxn>
                  <a:cxn ang="0">
                    <a:pos x="100" y="0"/>
                  </a:cxn>
                  <a:cxn ang="0">
                    <a:pos x="76" y="6"/>
                  </a:cxn>
                  <a:cxn ang="0">
                    <a:pos x="47" y="6"/>
                  </a:cxn>
                  <a:cxn ang="0">
                    <a:pos x="35" y="12"/>
                  </a:cxn>
                  <a:cxn ang="0">
                    <a:pos x="17" y="23"/>
                  </a:cxn>
                  <a:cxn ang="0">
                    <a:pos x="0" y="47"/>
                  </a:cxn>
                  <a:cxn ang="0">
                    <a:pos x="0" y="59"/>
                  </a:cxn>
                  <a:cxn ang="0">
                    <a:pos x="0" y="65"/>
                  </a:cxn>
                  <a:cxn ang="0">
                    <a:pos x="6" y="65"/>
                  </a:cxn>
                </a:cxnLst>
                <a:rect l="0" t="0" r="0" b="0"/>
                <a:pathLst>
                  <a:path w="123" h="70">
                    <a:moveTo>
                      <a:pt x="6" y="65"/>
                    </a:moveTo>
                    <a:lnTo>
                      <a:pt x="41" y="70"/>
                    </a:lnTo>
                    <a:lnTo>
                      <a:pt x="53" y="65"/>
                    </a:lnTo>
                    <a:lnTo>
                      <a:pt x="70" y="59"/>
                    </a:lnTo>
                    <a:lnTo>
                      <a:pt x="82" y="41"/>
                    </a:lnTo>
                    <a:lnTo>
                      <a:pt x="100" y="29"/>
                    </a:lnTo>
                    <a:lnTo>
                      <a:pt x="123" y="12"/>
                    </a:lnTo>
                    <a:lnTo>
                      <a:pt x="123" y="6"/>
                    </a:lnTo>
                    <a:lnTo>
                      <a:pt x="111" y="0"/>
                    </a:lnTo>
                    <a:lnTo>
                      <a:pt x="100" y="0"/>
                    </a:lnTo>
                    <a:lnTo>
                      <a:pt x="76" y="6"/>
                    </a:lnTo>
                    <a:lnTo>
                      <a:pt x="47" y="6"/>
                    </a:lnTo>
                    <a:lnTo>
                      <a:pt x="35" y="12"/>
                    </a:lnTo>
                    <a:lnTo>
                      <a:pt x="17" y="23"/>
                    </a:lnTo>
                    <a:lnTo>
                      <a:pt x="0" y="47"/>
                    </a:lnTo>
                    <a:lnTo>
                      <a:pt x="0" y="59"/>
                    </a:lnTo>
                    <a:lnTo>
                      <a:pt x="0" y="65"/>
                    </a:lnTo>
                    <a:lnTo>
                      <a:pt x="6"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189" y="1424"/>
                <a:ext cx="59" cy="35"/>
              </a:xfrm>
              <a:custGeom>
                <a:avLst/>
                <a:gdLst/>
                <a:ahLst/>
                <a:cxnLst>
                  <a:cxn ang="0">
                    <a:pos x="18" y="35"/>
                  </a:cxn>
                  <a:cxn ang="0">
                    <a:pos x="41" y="35"/>
                  </a:cxn>
                  <a:cxn ang="0">
                    <a:pos x="53" y="23"/>
                  </a:cxn>
                  <a:cxn ang="0">
                    <a:pos x="53" y="17"/>
                  </a:cxn>
                  <a:cxn ang="0">
                    <a:pos x="59" y="11"/>
                  </a:cxn>
                  <a:cxn ang="0">
                    <a:pos x="59" y="5"/>
                  </a:cxn>
                  <a:cxn ang="0">
                    <a:pos x="53" y="0"/>
                  </a:cxn>
                  <a:cxn ang="0">
                    <a:pos x="41" y="0"/>
                  </a:cxn>
                  <a:cxn ang="0">
                    <a:pos x="18" y="11"/>
                  </a:cxn>
                  <a:cxn ang="0">
                    <a:pos x="12" y="17"/>
                  </a:cxn>
                  <a:cxn ang="0">
                    <a:pos x="0" y="23"/>
                  </a:cxn>
                  <a:cxn ang="0">
                    <a:pos x="12" y="35"/>
                  </a:cxn>
                  <a:cxn ang="0">
                    <a:pos x="12" y="35"/>
                  </a:cxn>
                  <a:cxn ang="0">
                    <a:pos x="18" y="35"/>
                  </a:cxn>
                </a:cxnLst>
                <a:rect l="0" t="0" r="0" b="0"/>
                <a:pathLst>
                  <a:path w="59" h="35">
                    <a:moveTo>
                      <a:pt x="18" y="35"/>
                    </a:moveTo>
                    <a:lnTo>
                      <a:pt x="41" y="35"/>
                    </a:lnTo>
                    <a:lnTo>
                      <a:pt x="53" y="23"/>
                    </a:lnTo>
                    <a:lnTo>
                      <a:pt x="53" y="17"/>
                    </a:lnTo>
                    <a:lnTo>
                      <a:pt x="59" y="11"/>
                    </a:lnTo>
                    <a:lnTo>
                      <a:pt x="59" y="5"/>
                    </a:lnTo>
                    <a:lnTo>
                      <a:pt x="53" y="0"/>
                    </a:lnTo>
                    <a:lnTo>
                      <a:pt x="41" y="0"/>
                    </a:lnTo>
                    <a:lnTo>
                      <a:pt x="18" y="11"/>
                    </a:lnTo>
                    <a:lnTo>
                      <a:pt x="12" y="17"/>
                    </a:lnTo>
                    <a:lnTo>
                      <a:pt x="0" y="23"/>
                    </a:lnTo>
                    <a:lnTo>
                      <a:pt x="12" y="35"/>
                    </a:lnTo>
                    <a:lnTo>
                      <a:pt x="12" y="35"/>
                    </a:lnTo>
                    <a:lnTo>
                      <a:pt x="18"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500" y="989"/>
                <a:ext cx="129" cy="165"/>
              </a:xfrm>
              <a:custGeom>
                <a:avLst/>
                <a:gdLst/>
                <a:ahLst/>
                <a:cxnLst>
                  <a:cxn ang="0">
                    <a:pos x="53" y="165"/>
                  </a:cxn>
                  <a:cxn ang="0">
                    <a:pos x="76" y="165"/>
                  </a:cxn>
                  <a:cxn ang="0">
                    <a:pos x="94" y="159"/>
                  </a:cxn>
                  <a:cxn ang="0">
                    <a:pos x="112" y="153"/>
                  </a:cxn>
                  <a:cxn ang="0">
                    <a:pos x="117" y="135"/>
                  </a:cxn>
                  <a:cxn ang="0">
                    <a:pos x="123" y="106"/>
                  </a:cxn>
                  <a:cxn ang="0">
                    <a:pos x="129" y="100"/>
                  </a:cxn>
                  <a:cxn ang="0">
                    <a:pos x="123" y="94"/>
                  </a:cxn>
                  <a:cxn ang="0">
                    <a:pos x="112" y="88"/>
                  </a:cxn>
                  <a:cxn ang="0">
                    <a:pos x="100" y="88"/>
                  </a:cxn>
                  <a:cxn ang="0">
                    <a:pos x="94" y="77"/>
                  </a:cxn>
                  <a:cxn ang="0">
                    <a:pos x="100" y="59"/>
                  </a:cxn>
                  <a:cxn ang="0">
                    <a:pos x="94" y="36"/>
                  </a:cxn>
                  <a:cxn ang="0">
                    <a:pos x="88" y="6"/>
                  </a:cxn>
                  <a:cxn ang="0">
                    <a:pos x="82" y="0"/>
                  </a:cxn>
                  <a:cxn ang="0">
                    <a:pos x="65" y="6"/>
                  </a:cxn>
                  <a:cxn ang="0">
                    <a:pos x="47" y="12"/>
                  </a:cxn>
                  <a:cxn ang="0">
                    <a:pos x="6" y="59"/>
                  </a:cxn>
                  <a:cxn ang="0">
                    <a:pos x="0" y="71"/>
                  </a:cxn>
                  <a:cxn ang="0">
                    <a:pos x="0" y="88"/>
                  </a:cxn>
                  <a:cxn ang="0">
                    <a:pos x="24" y="94"/>
                  </a:cxn>
                  <a:cxn ang="0">
                    <a:pos x="35" y="94"/>
                  </a:cxn>
                  <a:cxn ang="0">
                    <a:pos x="35" y="100"/>
                  </a:cxn>
                  <a:cxn ang="0">
                    <a:pos x="29" y="112"/>
                  </a:cxn>
                  <a:cxn ang="0">
                    <a:pos x="24" y="135"/>
                  </a:cxn>
                  <a:cxn ang="0">
                    <a:pos x="29" y="159"/>
                  </a:cxn>
                  <a:cxn ang="0">
                    <a:pos x="47" y="165"/>
                  </a:cxn>
                  <a:cxn ang="0">
                    <a:pos x="53" y="165"/>
                  </a:cxn>
                </a:cxnLst>
                <a:rect l="0" t="0" r="0" b="0"/>
                <a:pathLst>
                  <a:path w="129" h="165">
                    <a:moveTo>
                      <a:pt x="53" y="165"/>
                    </a:moveTo>
                    <a:lnTo>
                      <a:pt x="76" y="165"/>
                    </a:lnTo>
                    <a:lnTo>
                      <a:pt x="94" y="159"/>
                    </a:lnTo>
                    <a:lnTo>
                      <a:pt x="112" y="153"/>
                    </a:lnTo>
                    <a:lnTo>
                      <a:pt x="117" y="135"/>
                    </a:lnTo>
                    <a:lnTo>
                      <a:pt x="123" y="106"/>
                    </a:lnTo>
                    <a:lnTo>
                      <a:pt x="129" y="100"/>
                    </a:lnTo>
                    <a:lnTo>
                      <a:pt x="123" y="94"/>
                    </a:lnTo>
                    <a:lnTo>
                      <a:pt x="112" y="88"/>
                    </a:lnTo>
                    <a:lnTo>
                      <a:pt x="100" y="88"/>
                    </a:lnTo>
                    <a:lnTo>
                      <a:pt x="94" y="77"/>
                    </a:lnTo>
                    <a:lnTo>
                      <a:pt x="100" y="59"/>
                    </a:lnTo>
                    <a:lnTo>
                      <a:pt x="94" y="36"/>
                    </a:lnTo>
                    <a:lnTo>
                      <a:pt x="88" y="6"/>
                    </a:lnTo>
                    <a:lnTo>
                      <a:pt x="82" y="0"/>
                    </a:lnTo>
                    <a:lnTo>
                      <a:pt x="65" y="6"/>
                    </a:lnTo>
                    <a:lnTo>
                      <a:pt x="47" y="12"/>
                    </a:lnTo>
                    <a:lnTo>
                      <a:pt x="6" y="59"/>
                    </a:lnTo>
                    <a:lnTo>
                      <a:pt x="0" y="71"/>
                    </a:lnTo>
                    <a:lnTo>
                      <a:pt x="0" y="88"/>
                    </a:lnTo>
                    <a:lnTo>
                      <a:pt x="24" y="94"/>
                    </a:lnTo>
                    <a:lnTo>
                      <a:pt x="35" y="94"/>
                    </a:lnTo>
                    <a:lnTo>
                      <a:pt x="35" y="100"/>
                    </a:lnTo>
                    <a:lnTo>
                      <a:pt x="29" y="112"/>
                    </a:lnTo>
                    <a:lnTo>
                      <a:pt x="24" y="135"/>
                    </a:lnTo>
                    <a:lnTo>
                      <a:pt x="29" y="159"/>
                    </a:lnTo>
                    <a:lnTo>
                      <a:pt x="47" y="165"/>
                    </a:lnTo>
                    <a:lnTo>
                      <a:pt x="53" y="1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9" y="1101"/>
                <a:ext cx="47" cy="70"/>
              </a:xfrm>
              <a:custGeom>
                <a:avLst/>
                <a:gdLst/>
                <a:ahLst/>
                <a:cxnLst>
                  <a:cxn ang="0">
                    <a:pos x="11" y="70"/>
                  </a:cxn>
                  <a:cxn ang="0">
                    <a:pos x="29" y="59"/>
                  </a:cxn>
                  <a:cxn ang="0">
                    <a:pos x="41" y="47"/>
                  </a:cxn>
                  <a:cxn ang="0">
                    <a:pos x="47" y="29"/>
                  </a:cxn>
                  <a:cxn ang="0">
                    <a:pos x="47" y="17"/>
                  </a:cxn>
                  <a:cxn ang="0">
                    <a:pos x="41" y="0"/>
                  </a:cxn>
                  <a:cxn ang="0">
                    <a:pos x="29" y="12"/>
                  </a:cxn>
                  <a:cxn ang="0">
                    <a:pos x="6" y="23"/>
                  </a:cxn>
                  <a:cxn ang="0">
                    <a:pos x="0" y="41"/>
                  </a:cxn>
                  <a:cxn ang="0">
                    <a:pos x="0" y="53"/>
                  </a:cxn>
                  <a:cxn ang="0">
                    <a:pos x="6" y="70"/>
                  </a:cxn>
                  <a:cxn ang="0">
                    <a:pos x="6" y="70"/>
                  </a:cxn>
                  <a:cxn ang="0">
                    <a:pos x="11" y="70"/>
                  </a:cxn>
                </a:cxnLst>
                <a:rect l="0" t="0" r="0" b="0"/>
                <a:pathLst>
                  <a:path w="47" h="70">
                    <a:moveTo>
                      <a:pt x="11" y="70"/>
                    </a:moveTo>
                    <a:lnTo>
                      <a:pt x="29" y="59"/>
                    </a:lnTo>
                    <a:lnTo>
                      <a:pt x="41" y="47"/>
                    </a:lnTo>
                    <a:lnTo>
                      <a:pt x="47" y="29"/>
                    </a:lnTo>
                    <a:lnTo>
                      <a:pt x="47" y="17"/>
                    </a:lnTo>
                    <a:lnTo>
                      <a:pt x="41" y="0"/>
                    </a:lnTo>
                    <a:lnTo>
                      <a:pt x="29" y="12"/>
                    </a:lnTo>
                    <a:lnTo>
                      <a:pt x="6" y="23"/>
                    </a:lnTo>
                    <a:lnTo>
                      <a:pt x="0" y="41"/>
                    </a:lnTo>
                    <a:lnTo>
                      <a:pt x="0" y="53"/>
                    </a:lnTo>
                    <a:lnTo>
                      <a:pt x="6" y="70"/>
                    </a:lnTo>
                    <a:lnTo>
                      <a:pt x="6" y="70"/>
                    </a:lnTo>
                    <a:lnTo>
                      <a:pt x="11"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400" y="1242"/>
                <a:ext cx="24" cy="23"/>
              </a:xfrm>
              <a:custGeom>
                <a:avLst/>
                <a:gdLst/>
                <a:ahLst/>
                <a:cxnLst>
                  <a:cxn ang="0">
                    <a:pos x="6" y="23"/>
                  </a:cxn>
                  <a:cxn ang="0">
                    <a:pos x="24" y="6"/>
                  </a:cxn>
                  <a:cxn ang="0">
                    <a:pos x="18" y="0"/>
                  </a:cxn>
                  <a:cxn ang="0">
                    <a:pos x="6" y="6"/>
                  </a:cxn>
                  <a:cxn ang="0">
                    <a:pos x="0" y="11"/>
                  </a:cxn>
                  <a:cxn ang="0">
                    <a:pos x="0" y="23"/>
                  </a:cxn>
                  <a:cxn ang="0">
                    <a:pos x="0" y="23"/>
                  </a:cxn>
                  <a:cxn ang="0">
                    <a:pos x="6" y="23"/>
                  </a:cxn>
                </a:cxnLst>
                <a:rect l="0" t="0" r="0" b="0"/>
                <a:pathLst>
                  <a:path w="24" h="23">
                    <a:moveTo>
                      <a:pt x="6" y="23"/>
                    </a:moveTo>
                    <a:lnTo>
                      <a:pt x="24" y="6"/>
                    </a:lnTo>
                    <a:lnTo>
                      <a:pt x="18" y="0"/>
                    </a:lnTo>
                    <a:lnTo>
                      <a:pt x="6" y="6"/>
                    </a:lnTo>
                    <a:lnTo>
                      <a:pt x="0" y="11"/>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711" y="1359"/>
                <a:ext cx="41" cy="65"/>
              </a:xfrm>
              <a:custGeom>
                <a:avLst/>
                <a:gdLst/>
                <a:ahLst/>
                <a:cxnLst>
                  <a:cxn ang="0">
                    <a:pos x="24" y="65"/>
                  </a:cxn>
                  <a:cxn ang="0">
                    <a:pos x="41" y="35"/>
                  </a:cxn>
                  <a:cxn ang="0">
                    <a:pos x="41" y="18"/>
                  </a:cxn>
                  <a:cxn ang="0">
                    <a:pos x="36" y="6"/>
                  </a:cxn>
                  <a:cxn ang="0">
                    <a:pos x="24" y="0"/>
                  </a:cxn>
                  <a:cxn ang="0">
                    <a:pos x="12" y="0"/>
                  </a:cxn>
                  <a:cxn ang="0">
                    <a:pos x="0" y="6"/>
                  </a:cxn>
                  <a:cxn ang="0">
                    <a:pos x="0" y="18"/>
                  </a:cxn>
                  <a:cxn ang="0">
                    <a:pos x="0" y="41"/>
                  </a:cxn>
                  <a:cxn ang="0">
                    <a:pos x="6" y="53"/>
                  </a:cxn>
                  <a:cxn ang="0">
                    <a:pos x="12" y="65"/>
                  </a:cxn>
                  <a:cxn ang="0">
                    <a:pos x="12" y="65"/>
                  </a:cxn>
                  <a:cxn ang="0">
                    <a:pos x="24" y="65"/>
                  </a:cxn>
                </a:cxnLst>
                <a:rect l="0" t="0" r="0" b="0"/>
                <a:pathLst>
                  <a:path w="41" h="65">
                    <a:moveTo>
                      <a:pt x="24" y="65"/>
                    </a:moveTo>
                    <a:lnTo>
                      <a:pt x="41" y="35"/>
                    </a:lnTo>
                    <a:lnTo>
                      <a:pt x="41" y="18"/>
                    </a:lnTo>
                    <a:lnTo>
                      <a:pt x="36" y="6"/>
                    </a:lnTo>
                    <a:lnTo>
                      <a:pt x="24" y="0"/>
                    </a:lnTo>
                    <a:lnTo>
                      <a:pt x="12" y="0"/>
                    </a:lnTo>
                    <a:lnTo>
                      <a:pt x="0" y="6"/>
                    </a:lnTo>
                    <a:lnTo>
                      <a:pt x="0" y="18"/>
                    </a:lnTo>
                    <a:lnTo>
                      <a:pt x="0" y="41"/>
                    </a:lnTo>
                    <a:lnTo>
                      <a:pt x="6" y="53"/>
                    </a:lnTo>
                    <a:lnTo>
                      <a:pt x="12" y="65"/>
                    </a:lnTo>
                    <a:lnTo>
                      <a:pt x="12" y="65"/>
                    </a:lnTo>
                    <a:lnTo>
                      <a:pt x="24"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617" y="1441"/>
                <a:ext cx="42" cy="53"/>
              </a:xfrm>
              <a:custGeom>
                <a:avLst/>
                <a:gdLst/>
                <a:ahLst/>
                <a:cxnLst>
                  <a:cxn ang="0">
                    <a:pos x="6" y="53"/>
                  </a:cxn>
                  <a:cxn ang="0">
                    <a:pos x="30" y="47"/>
                  </a:cxn>
                  <a:cxn ang="0">
                    <a:pos x="42" y="24"/>
                  </a:cxn>
                  <a:cxn ang="0">
                    <a:pos x="42" y="18"/>
                  </a:cxn>
                  <a:cxn ang="0">
                    <a:pos x="36" y="0"/>
                  </a:cxn>
                  <a:cxn ang="0">
                    <a:pos x="30" y="0"/>
                  </a:cxn>
                  <a:cxn ang="0">
                    <a:pos x="24" y="0"/>
                  </a:cxn>
                  <a:cxn ang="0">
                    <a:pos x="6" y="35"/>
                  </a:cxn>
                  <a:cxn ang="0">
                    <a:pos x="0" y="53"/>
                  </a:cxn>
                  <a:cxn ang="0">
                    <a:pos x="0" y="53"/>
                  </a:cxn>
                  <a:cxn ang="0">
                    <a:pos x="6" y="53"/>
                  </a:cxn>
                </a:cxnLst>
                <a:rect l="0" t="0" r="0" b="0"/>
                <a:pathLst>
                  <a:path w="42" h="53">
                    <a:moveTo>
                      <a:pt x="6" y="53"/>
                    </a:moveTo>
                    <a:lnTo>
                      <a:pt x="30" y="47"/>
                    </a:lnTo>
                    <a:lnTo>
                      <a:pt x="42" y="24"/>
                    </a:lnTo>
                    <a:lnTo>
                      <a:pt x="42" y="18"/>
                    </a:lnTo>
                    <a:lnTo>
                      <a:pt x="36" y="0"/>
                    </a:lnTo>
                    <a:lnTo>
                      <a:pt x="30" y="0"/>
                    </a:lnTo>
                    <a:lnTo>
                      <a:pt x="24" y="0"/>
                    </a:lnTo>
                    <a:lnTo>
                      <a:pt x="6" y="35"/>
                    </a:lnTo>
                    <a:lnTo>
                      <a:pt x="0" y="53"/>
                    </a:lnTo>
                    <a:lnTo>
                      <a:pt x="0" y="53"/>
                    </a:lnTo>
                    <a:lnTo>
                      <a:pt x="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923" y="1036"/>
                <a:ext cx="117" cy="135"/>
              </a:xfrm>
              <a:custGeom>
                <a:avLst/>
                <a:gdLst/>
                <a:ahLst/>
                <a:cxnLst>
                  <a:cxn ang="0">
                    <a:pos x="82" y="135"/>
                  </a:cxn>
                  <a:cxn ang="0">
                    <a:pos x="99" y="118"/>
                  </a:cxn>
                  <a:cxn ang="0">
                    <a:pos x="111" y="106"/>
                  </a:cxn>
                  <a:cxn ang="0">
                    <a:pos x="111" y="82"/>
                  </a:cxn>
                  <a:cxn ang="0">
                    <a:pos x="117" y="59"/>
                  </a:cxn>
                  <a:cxn ang="0">
                    <a:pos x="105" y="24"/>
                  </a:cxn>
                  <a:cxn ang="0">
                    <a:pos x="99" y="12"/>
                  </a:cxn>
                  <a:cxn ang="0">
                    <a:pos x="82" y="0"/>
                  </a:cxn>
                  <a:cxn ang="0">
                    <a:pos x="41" y="12"/>
                  </a:cxn>
                  <a:cxn ang="0">
                    <a:pos x="17" y="18"/>
                  </a:cxn>
                  <a:cxn ang="0">
                    <a:pos x="5" y="41"/>
                  </a:cxn>
                  <a:cxn ang="0">
                    <a:pos x="0" y="65"/>
                  </a:cxn>
                  <a:cxn ang="0">
                    <a:pos x="0" y="88"/>
                  </a:cxn>
                  <a:cxn ang="0">
                    <a:pos x="11" y="112"/>
                  </a:cxn>
                  <a:cxn ang="0">
                    <a:pos x="35" y="124"/>
                  </a:cxn>
                  <a:cxn ang="0">
                    <a:pos x="70" y="135"/>
                  </a:cxn>
                  <a:cxn ang="0">
                    <a:pos x="76" y="135"/>
                  </a:cxn>
                  <a:cxn ang="0">
                    <a:pos x="82" y="135"/>
                  </a:cxn>
                </a:cxnLst>
                <a:rect l="0" t="0" r="0" b="0"/>
                <a:pathLst>
                  <a:path w="117" h="135">
                    <a:moveTo>
                      <a:pt x="82" y="135"/>
                    </a:moveTo>
                    <a:lnTo>
                      <a:pt x="99" y="118"/>
                    </a:lnTo>
                    <a:lnTo>
                      <a:pt x="111" y="106"/>
                    </a:lnTo>
                    <a:lnTo>
                      <a:pt x="111" y="82"/>
                    </a:lnTo>
                    <a:lnTo>
                      <a:pt x="117" y="59"/>
                    </a:lnTo>
                    <a:lnTo>
                      <a:pt x="105" y="24"/>
                    </a:lnTo>
                    <a:lnTo>
                      <a:pt x="99" y="12"/>
                    </a:lnTo>
                    <a:lnTo>
                      <a:pt x="82" y="0"/>
                    </a:lnTo>
                    <a:lnTo>
                      <a:pt x="41" y="12"/>
                    </a:lnTo>
                    <a:lnTo>
                      <a:pt x="17" y="18"/>
                    </a:lnTo>
                    <a:lnTo>
                      <a:pt x="5" y="41"/>
                    </a:lnTo>
                    <a:lnTo>
                      <a:pt x="0" y="65"/>
                    </a:lnTo>
                    <a:lnTo>
                      <a:pt x="0" y="88"/>
                    </a:lnTo>
                    <a:lnTo>
                      <a:pt x="11" y="112"/>
                    </a:lnTo>
                    <a:lnTo>
                      <a:pt x="35" y="124"/>
                    </a:lnTo>
                    <a:lnTo>
                      <a:pt x="70" y="135"/>
                    </a:lnTo>
                    <a:lnTo>
                      <a:pt x="76" y="135"/>
                    </a:lnTo>
                    <a:lnTo>
                      <a:pt x="82"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747" y="878"/>
                <a:ext cx="176" cy="152"/>
              </a:xfrm>
              <a:custGeom>
                <a:avLst/>
                <a:gdLst/>
                <a:ahLst/>
                <a:cxnLst>
                  <a:cxn ang="0">
                    <a:pos x="58" y="152"/>
                  </a:cxn>
                  <a:cxn ang="0">
                    <a:pos x="111" y="135"/>
                  </a:cxn>
                  <a:cxn ang="0">
                    <a:pos x="123" y="111"/>
                  </a:cxn>
                  <a:cxn ang="0">
                    <a:pos x="134" y="94"/>
                  </a:cxn>
                  <a:cxn ang="0">
                    <a:pos x="146" y="59"/>
                  </a:cxn>
                  <a:cxn ang="0">
                    <a:pos x="158" y="41"/>
                  </a:cxn>
                  <a:cxn ang="0">
                    <a:pos x="176" y="17"/>
                  </a:cxn>
                  <a:cxn ang="0">
                    <a:pos x="176" y="12"/>
                  </a:cxn>
                  <a:cxn ang="0">
                    <a:pos x="164" y="0"/>
                  </a:cxn>
                  <a:cxn ang="0">
                    <a:pos x="152" y="0"/>
                  </a:cxn>
                  <a:cxn ang="0">
                    <a:pos x="134" y="12"/>
                  </a:cxn>
                  <a:cxn ang="0">
                    <a:pos x="123" y="17"/>
                  </a:cxn>
                  <a:cxn ang="0">
                    <a:pos x="111" y="17"/>
                  </a:cxn>
                  <a:cxn ang="0">
                    <a:pos x="82" y="23"/>
                  </a:cxn>
                  <a:cxn ang="0">
                    <a:pos x="64" y="29"/>
                  </a:cxn>
                  <a:cxn ang="0">
                    <a:pos x="23" y="82"/>
                  </a:cxn>
                  <a:cxn ang="0">
                    <a:pos x="5" y="105"/>
                  </a:cxn>
                  <a:cxn ang="0">
                    <a:pos x="0" y="117"/>
                  </a:cxn>
                  <a:cxn ang="0">
                    <a:pos x="0" y="141"/>
                  </a:cxn>
                  <a:cxn ang="0">
                    <a:pos x="17" y="147"/>
                  </a:cxn>
                  <a:cxn ang="0">
                    <a:pos x="35" y="152"/>
                  </a:cxn>
                  <a:cxn ang="0">
                    <a:pos x="52" y="152"/>
                  </a:cxn>
                  <a:cxn ang="0">
                    <a:pos x="58" y="152"/>
                  </a:cxn>
                </a:cxnLst>
                <a:rect l="0" t="0" r="0" b="0"/>
                <a:pathLst>
                  <a:path w="176" h="152">
                    <a:moveTo>
                      <a:pt x="58" y="152"/>
                    </a:moveTo>
                    <a:lnTo>
                      <a:pt x="111" y="135"/>
                    </a:lnTo>
                    <a:lnTo>
                      <a:pt x="123" y="111"/>
                    </a:lnTo>
                    <a:lnTo>
                      <a:pt x="134" y="94"/>
                    </a:lnTo>
                    <a:lnTo>
                      <a:pt x="146" y="59"/>
                    </a:lnTo>
                    <a:lnTo>
                      <a:pt x="158" y="41"/>
                    </a:lnTo>
                    <a:lnTo>
                      <a:pt x="176" y="17"/>
                    </a:lnTo>
                    <a:lnTo>
                      <a:pt x="176" y="12"/>
                    </a:lnTo>
                    <a:lnTo>
                      <a:pt x="164" y="0"/>
                    </a:lnTo>
                    <a:lnTo>
                      <a:pt x="152" y="0"/>
                    </a:lnTo>
                    <a:lnTo>
                      <a:pt x="134" y="12"/>
                    </a:lnTo>
                    <a:lnTo>
                      <a:pt x="123" y="17"/>
                    </a:lnTo>
                    <a:lnTo>
                      <a:pt x="111" y="17"/>
                    </a:lnTo>
                    <a:lnTo>
                      <a:pt x="82" y="23"/>
                    </a:lnTo>
                    <a:lnTo>
                      <a:pt x="64" y="29"/>
                    </a:lnTo>
                    <a:lnTo>
                      <a:pt x="23" y="82"/>
                    </a:lnTo>
                    <a:lnTo>
                      <a:pt x="5" y="105"/>
                    </a:lnTo>
                    <a:lnTo>
                      <a:pt x="0" y="117"/>
                    </a:lnTo>
                    <a:lnTo>
                      <a:pt x="0" y="141"/>
                    </a:lnTo>
                    <a:lnTo>
                      <a:pt x="17" y="147"/>
                    </a:lnTo>
                    <a:lnTo>
                      <a:pt x="35" y="152"/>
                    </a:lnTo>
                    <a:lnTo>
                      <a:pt x="52" y="152"/>
                    </a:lnTo>
                    <a:lnTo>
                      <a:pt x="58" y="1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682" y="942"/>
                <a:ext cx="41" cy="47"/>
              </a:xfrm>
              <a:custGeom>
                <a:avLst/>
                <a:gdLst/>
                <a:ahLst/>
                <a:cxnLst>
                  <a:cxn ang="0">
                    <a:pos x="29" y="47"/>
                  </a:cxn>
                  <a:cxn ang="0">
                    <a:pos x="41" y="24"/>
                  </a:cxn>
                  <a:cxn ang="0">
                    <a:pos x="41" y="18"/>
                  </a:cxn>
                  <a:cxn ang="0">
                    <a:pos x="35" y="0"/>
                  </a:cxn>
                  <a:cxn ang="0">
                    <a:pos x="29" y="0"/>
                  </a:cxn>
                  <a:cxn ang="0">
                    <a:pos x="12" y="12"/>
                  </a:cxn>
                  <a:cxn ang="0">
                    <a:pos x="6" y="18"/>
                  </a:cxn>
                  <a:cxn ang="0">
                    <a:pos x="0" y="24"/>
                  </a:cxn>
                  <a:cxn ang="0">
                    <a:pos x="12" y="47"/>
                  </a:cxn>
                  <a:cxn ang="0">
                    <a:pos x="23" y="47"/>
                  </a:cxn>
                  <a:cxn ang="0">
                    <a:pos x="29" y="47"/>
                  </a:cxn>
                </a:cxnLst>
                <a:rect l="0" t="0" r="0" b="0"/>
                <a:pathLst>
                  <a:path w="41" h="47">
                    <a:moveTo>
                      <a:pt x="29" y="47"/>
                    </a:moveTo>
                    <a:lnTo>
                      <a:pt x="41" y="24"/>
                    </a:lnTo>
                    <a:lnTo>
                      <a:pt x="41" y="18"/>
                    </a:lnTo>
                    <a:lnTo>
                      <a:pt x="35" y="0"/>
                    </a:lnTo>
                    <a:lnTo>
                      <a:pt x="29" y="0"/>
                    </a:lnTo>
                    <a:lnTo>
                      <a:pt x="12" y="12"/>
                    </a:lnTo>
                    <a:lnTo>
                      <a:pt x="6" y="18"/>
                    </a:lnTo>
                    <a:lnTo>
                      <a:pt x="0" y="24"/>
                    </a:lnTo>
                    <a:lnTo>
                      <a:pt x="12" y="47"/>
                    </a:lnTo>
                    <a:lnTo>
                      <a:pt x="23"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4846" y="1195"/>
                <a:ext cx="24" cy="29"/>
              </a:xfrm>
              <a:custGeom>
                <a:avLst/>
                <a:gdLst/>
                <a:ahLst/>
                <a:cxnLst>
                  <a:cxn ang="0">
                    <a:pos x="18" y="29"/>
                  </a:cxn>
                  <a:cxn ang="0">
                    <a:pos x="24" y="23"/>
                  </a:cxn>
                  <a:cxn ang="0">
                    <a:pos x="24" y="17"/>
                  </a:cxn>
                  <a:cxn ang="0">
                    <a:pos x="18" y="0"/>
                  </a:cxn>
                  <a:cxn ang="0">
                    <a:pos x="12" y="0"/>
                  </a:cxn>
                  <a:cxn ang="0">
                    <a:pos x="0" y="11"/>
                  </a:cxn>
                  <a:cxn ang="0">
                    <a:pos x="0" y="17"/>
                  </a:cxn>
                  <a:cxn ang="0">
                    <a:pos x="12" y="23"/>
                  </a:cxn>
                  <a:cxn ang="0">
                    <a:pos x="12" y="29"/>
                  </a:cxn>
                  <a:cxn ang="0">
                    <a:pos x="18" y="29"/>
                  </a:cxn>
                </a:cxnLst>
                <a:rect l="0" t="0" r="0" b="0"/>
                <a:pathLst>
                  <a:path w="24" h="29">
                    <a:moveTo>
                      <a:pt x="18" y="29"/>
                    </a:moveTo>
                    <a:lnTo>
                      <a:pt x="24" y="23"/>
                    </a:lnTo>
                    <a:lnTo>
                      <a:pt x="24" y="17"/>
                    </a:lnTo>
                    <a:lnTo>
                      <a:pt x="18" y="0"/>
                    </a:lnTo>
                    <a:lnTo>
                      <a:pt x="12" y="0"/>
                    </a:lnTo>
                    <a:lnTo>
                      <a:pt x="0" y="11"/>
                    </a:lnTo>
                    <a:lnTo>
                      <a:pt x="0" y="17"/>
                    </a:lnTo>
                    <a:lnTo>
                      <a:pt x="12" y="23"/>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4025" y="1124"/>
                <a:ext cx="41" cy="30"/>
              </a:xfrm>
              <a:custGeom>
                <a:avLst/>
                <a:gdLst/>
                <a:ahLst/>
                <a:cxnLst>
                  <a:cxn ang="0">
                    <a:pos x="18" y="30"/>
                  </a:cxn>
                  <a:cxn ang="0">
                    <a:pos x="35" y="18"/>
                  </a:cxn>
                  <a:cxn ang="0">
                    <a:pos x="41" y="6"/>
                  </a:cxn>
                  <a:cxn ang="0">
                    <a:pos x="41" y="0"/>
                  </a:cxn>
                  <a:cxn ang="0">
                    <a:pos x="6" y="18"/>
                  </a:cxn>
                  <a:cxn ang="0">
                    <a:pos x="0" y="24"/>
                  </a:cxn>
                  <a:cxn ang="0">
                    <a:pos x="6" y="30"/>
                  </a:cxn>
                  <a:cxn ang="0">
                    <a:pos x="18" y="30"/>
                  </a:cxn>
                </a:cxnLst>
                <a:rect l="0" t="0" r="0" b="0"/>
                <a:pathLst>
                  <a:path w="41" h="30">
                    <a:moveTo>
                      <a:pt x="18" y="30"/>
                    </a:moveTo>
                    <a:lnTo>
                      <a:pt x="35" y="18"/>
                    </a:lnTo>
                    <a:lnTo>
                      <a:pt x="41" y="6"/>
                    </a:lnTo>
                    <a:lnTo>
                      <a:pt x="41" y="0"/>
                    </a:lnTo>
                    <a:lnTo>
                      <a:pt x="6" y="18"/>
                    </a:lnTo>
                    <a:lnTo>
                      <a:pt x="0" y="24"/>
                    </a:lnTo>
                    <a:lnTo>
                      <a:pt x="6" y="30"/>
                    </a:lnTo>
                    <a:lnTo>
                      <a:pt x="1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4934" y="491"/>
                <a:ext cx="94" cy="64"/>
              </a:xfrm>
              <a:custGeom>
                <a:avLst/>
                <a:gdLst/>
                <a:ahLst/>
                <a:cxnLst>
                  <a:cxn ang="0">
                    <a:pos x="94" y="29"/>
                  </a:cxn>
                  <a:cxn ang="0">
                    <a:pos x="88" y="23"/>
                  </a:cxn>
                  <a:cxn ang="0">
                    <a:pos x="71" y="17"/>
                  </a:cxn>
                  <a:cxn ang="0">
                    <a:pos x="35" y="0"/>
                  </a:cxn>
                  <a:cxn ang="0">
                    <a:pos x="24" y="5"/>
                  </a:cxn>
                  <a:cxn ang="0">
                    <a:pos x="6" y="23"/>
                  </a:cxn>
                  <a:cxn ang="0">
                    <a:pos x="0" y="29"/>
                  </a:cxn>
                  <a:cxn ang="0">
                    <a:pos x="0" y="41"/>
                  </a:cxn>
                  <a:cxn ang="0">
                    <a:pos x="6" y="58"/>
                  </a:cxn>
                  <a:cxn ang="0">
                    <a:pos x="24" y="64"/>
                  </a:cxn>
                  <a:cxn ang="0">
                    <a:pos x="35" y="64"/>
                  </a:cxn>
                  <a:cxn ang="0">
                    <a:pos x="71" y="58"/>
                  </a:cxn>
                  <a:cxn ang="0">
                    <a:pos x="88" y="41"/>
                  </a:cxn>
                  <a:cxn ang="0">
                    <a:pos x="88" y="29"/>
                  </a:cxn>
                  <a:cxn ang="0">
                    <a:pos x="94" y="29"/>
                  </a:cxn>
                </a:cxnLst>
                <a:rect l="0" t="0" r="0" b="0"/>
                <a:pathLst>
                  <a:path w="94" h="64">
                    <a:moveTo>
                      <a:pt x="94" y="29"/>
                    </a:moveTo>
                    <a:lnTo>
                      <a:pt x="88" y="23"/>
                    </a:lnTo>
                    <a:lnTo>
                      <a:pt x="71" y="17"/>
                    </a:lnTo>
                    <a:lnTo>
                      <a:pt x="35" y="0"/>
                    </a:lnTo>
                    <a:lnTo>
                      <a:pt x="24" y="5"/>
                    </a:lnTo>
                    <a:lnTo>
                      <a:pt x="6" y="23"/>
                    </a:lnTo>
                    <a:lnTo>
                      <a:pt x="0" y="29"/>
                    </a:lnTo>
                    <a:lnTo>
                      <a:pt x="0" y="41"/>
                    </a:lnTo>
                    <a:lnTo>
                      <a:pt x="6" y="58"/>
                    </a:lnTo>
                    <a:lnTo>
                      <a:pt x="24" y="64"/>
                    </a:lnTo>
                    <a:lnTo>
                      <a:pt x="35" y="64"/>
                    </a:lnTo>
                    <a:lnTo>
                      <a:pt x="71" y="58"/>
                    </a:lnTo>
                    <a:lnTo>
                      <a:pt x="88" y="41"/>
                    </a:lnTo>
                    <a:lnTo>
                      <a:pt x="88" y="29"/>
                    </a:lnTo>
                    <a:lnTo>
                      <a:pt x="94"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45" y="731"/>
                <a:ext cx="112" cy="82"/>
              </a:xfrm>
              <a:custGeom>
                <a:avLst/>
                <a:gdLst/>
                <a:ahLst/>
                <a:cxnLst>
                  <a:cxn ang="0">
                    <a:pos x="30" y="82"/>
                  </a:cxn>
                  <a:cxn ang="0">
                    <a:pos x="47" y="76"/>
                  </a:cxn>
                  <a:cxn ang="0">
                    <a:pos x="59" y="71"/>
                  </a:cxn>
                  <a:cxn ang="0">
                    <a:pos x="77" y="41"/>
                  </a:cxn>
                  <a:cxn ang="0">
                    <a:pos x="100" y="29"/>
                  </a:cxn>
                  <a:cxn ang="0">
                    <a:pos x="106" y="12"/>
                  </a:cxn>
                  <a:cxn ang="0">
                    <a:pos x="112" y="6"/>
                  </a:cxn>
                  <a:cxn ang="0">
                    <a:pos x="112" y="0"/>
                  </a:cxn>
                  <a:cxn ang="0">
                    <a:pos x="106" y="0"/>
                  </a:cxn>
                  <a:cxn ang="0">
                    <a:pos x="94" y="6"/>
                  </a:cxn>
                  <a:cxn ang="0">
                    <a:pos x="71" y="18"/>
                  </a:cxn>
                  <a:cxn ang="0">
                    <a:pos x="42" y="29"/>
                  </a:cxn>
                  <a:cxn ang="0">
                    <a:pos x="18" y="47"/>
                  </a:cxn>
                  <a:cxn ang="0">
                    <a:pos x="6" y="65"/>
                  </a:cxn>
                  <a:cxn ang="0">
                    <a:pos x="0" y="76"/>
                  </a:cxn>
                  <a:cxn ang="0">
                    <a:pos x="6" y="82"/>
                  </a:cxn>
                  <a:cxn ang="0">
                    <a:pos x="18" y="82"/>
                  </a:cxn>
                  <a:cxn ang="0">
                    <a:pos x="30" y="82"/>
                  </a:cxn>
                </a:cxnLst>
                <a:rect l="0" t="0" r="0" b="0"/>
                <a:pathLst>
                  <a:path w="112" h="82">
                    <a:moveTo>
                      <a:pt x="30" y="82"/>
                    </a:moveTo>
                    <a:lnTo>
                      <a:pt x="47" y="76"/>
                    </a:lnTo>
                    <a:lnTo>
                      <a:pt x="59" y="71"/>
                    </a:lnTo>
                    <a:lnTo>
                      <a:pt x="77" y="41"/>
                    </a:lnTo>
                    <a:lnTo>
                      <a:pt x="100" y="29"/>
                    </a:lnTo>
                    <a:lnTo>
                      <a:pt x="106" y="12"/>
                    </a:lnTo>
                    <a:lnTo>
                      <a:pt x="112" y="6"/>
                    </a:lnTo>
                    <a:lnTo>
                      <a:pt x="112" y="0"/>
                    </a:lnTo>
                    <a:lnTo>
                      <a:pt x="106" y="0"/>
                    </a:lnTo>
                    <a:lnTo>
                      <a:pt x="94" y="6"/>
                    </a:lnTo>
                    <a:lnTo>
                      <a:pt x="71" y="18"/>
                    </a:lnTo>
                    <a:lnTo>
                      <a:pt x="42" y="29"/>
                    </a:lnTo>
                    <a:lnTo>
                      <a:pt x="18" y="47"/>
                    </a:lnTo>
                    <a:lnTo>
                      <a:pt x="6" y="65"/>
                    </a:lnTo>
                    <a:lnTo>
                      <a:pt x="0" y="76"/>
                    </a:lnTo>
                    <a:lnTo>
                      <a:pt x="6" y="82"/>
                    </a:lnTo>
                    <a:lnTo>
                      <a:pt x="18" y="82"/>
                    </a:lnTo>
                    <a:lnTo>
                      <a:pt x="3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98" y="766"/>
                <a:ext cx="88" cy="65"/>
              </a:xfrm>
              <a:custGeom>
                <a:avLst/>
                <a:gdLst/>
                <a:ahLst/>
                <a:cxnLst>
                  <a:cxn ang="0">
                    <a:pos x="12" y="59"/>
                  </a:cxn>
                  <a:cxn ang="0">
                    <a:pos x="23" y="65"/>
                  </a:cxn>
                  <a:cxn ang="0">
                    <a:pos x="47" y="59"/>
                  </a:cxn>
                  <a:cxn ang="0">
                    <a:pos x="76" y="36"/>
                  </a:cxn>
                  <a:cxn ang="0">
                    <a:pos x="82" y="18"/>
                  </a:cxn>
                  <a:cxn ang="0">
                    <a:pos x="88" y="12"/>
                  </a:cxn>
                  <a:cxn ang="0">
                    <a:pos x="88" y="0"/>
                  </a:cxn>
                  <a:cxn ang="0">
                    <a:pos x="82" y="0"/>
                  </a:cxn>
                  <a:cxn ang="0">
                    <a:pos x="76" y="0"/>
                  </a:cxn>
                  <a:cxn ang="0">
                    <a:pos x="65" y="6"/>
                  </a:cxn>
                  <a:cxn ang="0">
                    <a:pos x="41" y="12"/>
                  </a:cxn>
                  <a:cxn ang="0">
                    <a:pos x="12" y="30"/>
                  </a:cxn>
                  <a:cxn ang="0">
                    <a:pos x="0" y="47"/>
                  </a:cxn>
                  <a:cxn ang="0">
                    <a:pos x="6" y="59"/>
                  </a:cxn>
                  <a:cxn ang="0">
                    <a:pos x="12" y="59"/>
                  </a:cxn>
                </a:cxnLst>
                <a:rect l="0" t="0" r="0" b="0"/>
                <a:pathLst>
                  <a:path w="88" h="65">
                    <a:moveTo>
                      <a:pt x="12" y="59"/>
                    </a:moveTo>
                    <a:lnTo>
                      <a:pt x="23" y="65"/>
                    </a:lnTo>
                    <a:lnTo>
                      <a:pt x="47" y="59"/>
                    </a:lnTo>
                    <a:lnTo>
                      <a:pt x="76" y="36"/>
                    </a:lnTo>
                    <a:lnTo>
                      <a:pt x="82" y="18"/>
                    </a:lnTo>
                    <a:lnTo>
                      <a:pt x="88" y="12"/>
                    </a:lnTo>
                    <a:lnTo>
                      <a:pt x="88" y="0"/>
                    </a:lnTo>
                    <a:lnTo>
                      <a:pt x="82" y="0"/>
                    </a:lnTo>
                    <a:lnTo>
                      <a:pt x="76" y="0"/>
                    </a:lnTo>
                    <a:lnTo>
                      <a:pt x="65" y="6"/>
                    </a:lnTo>
                    <a:lnTo>
                      <a:pt x="41" y="12"/>
                    </a:lnTo>
                    <a:lnTo>
                      <a:pt x="12" y="30"/>
                    </a:lnTo>
                    <a:lnTo>
                      <a:pt x="0" y="47"/>
                    </a:lnTo>
                    <a:lnTo>
                      <a:pt x="6" y="59"/>
                    </a:lnTo>
                    <a:lnTo>
                      <a:pt x="12"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5151" y="1359"/>
                <a:ext cx="12" cy="18"/>
              </a:xfrm>
              <a:custGeom>
                <a:avLst/>
                <a:gdLst/>
                <a:ahLst/>
                <a:cxnLst>
                  <a:cxn ang="0">
                    <a:pos x="12" y="18"/>
                  </a:cxn>
                  <a:cxn ang="0">
                    <a:pos x="12" y="12"/>
                  </a:cxn>
                  <a:cxn ang="0">
                    <a:pos x="12" y="6"/>
                  </a:cxn>
                  <a:cxn ang="0">
                    <a:pos x="12" y="0"/>
                  </a:cxn>
                  <a:cxn ang="0">
                    <a:pos x="6" y="0"/>
                  </a:cxn>
                  <a:cxn ang="0">
                    <a:pos x="0" y="18"/>
                  </a:cxn>
                  <a:cxn ang="0">
                    <a:pos x="6" y="18"/>
                  </a:cxn>
                  <a:cxn ang="0">
                    <a:pos x="6" y="18"/>
                  </a:cxn>
                  <a:cxn ang="0">
                    <a:pos x="12" y="18"/>
                  </a:cxn>
                </a:cxnLst>
                <a:rect l="0" t="0" r="0" b="0"/>
                <a:pathLst>
                  <a:path w="12" h="18">
                    <a:moveTo>
                      <a:pt x="12" y="18"/>
                    </a:moveTo>
                    <a:lnTo>
                      <a:pt x="12" y="12"/>
                    </a:lnTo>
                    <a:lnTo>
                      <a:pt x="12" y="6"/>
                    </a:lnTo>
                    <a:lnTo>
                      <a:pt x="12" y="0"/>
                    </a:lnTo>
                    <a:lnTo>
                      <a:pt x="6" y="0"/>
                    </a:lnTo>
                    <a:lnTo>
                      <a:pt x="0" y="18"/>
                    </a:lnTo>
                    <a:lnTo>
                      <a:pt x="6" y="18"/>
                    </a:lnTo>
                    <a:lnTo>
                      <a:pt x="6" y="18"/>
                    </a:lnTo>
                    <a:lnTo>
                      <a:pt x="12"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5151" y="1617"/>
                <a:ext cx="24" cy="12"/>
              </a:xfrm>
              <a:custGeom>
                <a:avLst/>
                <a:gdLst/>
                <a:ahLst/>
                <a:cxnLst>
                  <a:cxn ang="0">
                    <a:pos x="6" y="12"/>
                  </a:cxn>
                  <a:cxn ang="0">
                    <a:pos x="24" y="6"/>
                  </a:cxn>
                  <a:cxn ang="0">
                    <a:pos x="24" y="0"/>
                  </a:cxn>
                  <a:cxn ang="0">
                    <a:pos x="6" y="0"/>
                  </a:cxn>
                  <a:cxn ang="0">
                    <a:pos x="0" y="6"/>
                  </a:cxn>
                  <a:cxn ang="0">
                    <a:pos x="0" y="12"/>
                  </a:cxn>
                  <a:cxn ang="0">
                    <a:pos x="0" y="12"/>
                  </a:cxn>
                  <a:cxn ang="0">
                    <a:pos x="6" y="12"/>
                  </a:cxn>
                </a:cxnLst>
                <a:rect l="0" t="0" r="0" b="0"/>
                <a:pathLst>
                  <a:path w="24" h="12">
                    <a:moveTo>
                      <a:pt x="6" y="12"/>
                    </a:moveTo>
                    <a:lnTo>
                      <a:pt x="24" y="6"/>
                    </a:lnTo>
                    <a:lnTo>
                      <a:pt x="24" y="0"/>
                    </a:lnTo>
                    <a:lnTo>
                      <a:pt x="6" y="0"/>
                    </a:lnTo>
                    <a:lnTo>
                      <a:pt x="0" y="6"/>
                    </a:lnTo>
                    <a:lnTo>
                      <a:pt x="0" y="12"/>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5304" y="1312"/>
                <a:ext cx="17" cy="24"/>
              </a:xfrm>
              <a:custGeom>
                <a:avLst/>
                <a:gdLst/>
                <a:ahLst/>
                <a:cxnLst>
                  <a:cxn ang="0">
                    <a:pos x="12" y="24"/>
                  </a:cxn>
                  <a:cxn ang="0">
                    <a:pos x="17" y="18"/>
                  </a:cxn>
                  <a:cxn ang="0">
                    <a:pos x="17" y="6"/>
                  </a:cxn>
                  <a:cxn ang="0">
                    <a:pos x="12" y="0"/>
                  </a:cxn>
                  <a:cxn ang="0">
                    <a:pos x="6" y="0"/>
                  </a:cxn>
                  <a:cxn ang="0">
                    <a:pos x="0" y="6"/>
                  </a:cxn>
                  <a:cxn ang="0">
                    <a:pos x="0" y="18"/>
                  </a:cxn>
                  <a:cxn ang="0">
                    <a:pos x="6" y="24"/>
                  </a:cxn>
                  <a:cxn ang="0">
                    <a:pos x="12" y="24"/>
                  </a:cxn>
                </a:cxnLst>
                <a:rect l="0" t="0" r="0" b="0"/>
                <a:pathLst>
                  <a:path w="17" h="24">
                    <a:moveTo>
                      <a:pt x="12" y="24"/>
                    </a:moveTo>
                    <a:lnTo>
                      <a:pt x="17" y="18"/>
                    </a:lnTo>
                    <a:lnTo>
                      <a:pt x="17" y="6"/>
                    </a:lnTo>
                    <a:lnTo>
                      <a:pt x="12" y="0"/>
                    </a:lnTo>
                    <a:lnTo>
                      <a:pt x="6" y="0"/>
                    </a:lnTo>
                    <a:lnTo>
                      <a:pt x="0" y="6"/>
                    </a:lnTo>
                    <a:lnTo>
                      <a:pt x="0" y="18"/>
                    </a:lnTo>
                    <a:lnTo>
                      <a:pt x="6"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3468" y="3865"/>
                <a:ext cx="52" cy="23"/>
              </a:xfrm>
              <a:custGeom>
                <a:avLst/>
                <a:gdLst/>
                <a:ahLst/>
                <a:cxnLst>
                  <a:cxn ang="0">
                    <a:pos x="47" y="23"/>
                  </a:cxn>
                  <a:cxn ang="0">
                    <a:pos x="52" y="0"/>
                  </a:cxn>
                  <a:cxn ang="0">
                    <a:pos x="41" y="0"/>
                  </a:cxn>
                  <a:cxn ang="0">
                    <a:pos x="17" y="17"/>
                  </a:cxn>
                  <a:cxn ang="0">
                    <a:pos x="0" y="23"/>
                  </a:cxn>
                  <a:cxn ang="0">
                    <a:pos x="47" y="23"/>
                  </a:cxn>
                </a:cxnLst>
                <a:rect l="0" t="0" r="0" b="0"/>
                <a:pathLst>
                  <a:path w="52" h="23">
                    <a:moveTo>
                      <a:pt x="47" y="23"/>
                    </a:moveTo>
                    <a:lnTo>
                      <a:pt x="52" y="0"/>
                    </a:lnTo>
                    <a:lnTo>
                      <a:pt x="41" y="0"/>
                    </a:lnTo>
                    <a:lnTo>
                      <a:pt x="17" y="17"/>
                    </a:lnTo>
                    <a:lnTo>
                      <a:pt x="0" y="23"/>
                    </a:lnTo>
                    <a:lnTo>
                      <a:pt x="47"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3773" y="3612"/>
                <a:ext cx="17" cy="1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9" name="フリーフォーム 158"/>
              <p:cNvSpPr>
                <a:spLocks/>
              </p:cNvSpPr>
              <p:nvPr/>
            </p:nvSpPr>
            <p:spPr bwMode="auto">
              <a:xfrm>
                <a:off x="3720" y="3841"/>
                <a:ext cx="17" cy="24"/>
              </a:xfrm>
              <a:custGeom>
                <a:avLst/>
                <a:gdLst/>
                <a:ahLst/>
                <a:cxnLst>
                  <a:cxn ang="0">
                    <a:pos x="12" y="24"/>
                  </a:cxn>
                  <a:cxn ang="0">
                    <a:pos x="17" y="12"/>
                  </a:cxn>
                  <a:cxn ang="0">
                    <a:pos x="12" y="0"/>
                  </a:cxn>
                  <a:cxn ang="0">
                    <a:pos x="0" y="12"/>
                  </a:cxn>
                  <a:cxn ang="0">
                    <a:pos x="0" y="18"/>
                  </a:cxn>
                  <a:cxn ang="0">
                    <a:pos x="0" y="24"/>
                  </a:cxn>
                  <a:cxn ang="0">
                    <a:pos x="12" y="24"/>
                  </a:cxn>
                </a:cxnLst>
                <a:rect l="0" t="0" r="0" b="0"/>
                <a:pathLst>
                  <a:path w="17" h="24">
                    <a:moveTo>
                      <a:pt x="12" y="24"/>
                    </a:moveTo>
                    <a:lnTo>
                      <a:pt x="17" y="12"/>
                    </a:lnTo>
                    <a:lnTo>
                      <a:pt x="12" y="0"/>
                    </a:lnTo>
                    <a:lnTo>
                      <a:pt x="0" y="12"/>
                    </a:lnTo>
                    <a:lnTo>
                      <a:pt x="0" y="18"/>
                    </a:lnTo>
                    <a:lnTo>
                      <a:pt x="0"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0" name="フリーフォーム 159"/>
              <p:cNvSpPr>
                <a:spLocks/>
              </p:cNvSpPr>
              <p:nvPr/>
            </p:nvSpPr>
            <p:spPr bwMode="auto">
              <a:xfrm>
                <a:off x="3638" y="3724"/>
                <a:ext cx="11" cy="12"/>
              </a:xfrm>
              <a:custGeom>
                <a:avLst/>
                <a:gdLst/>
                <a:ahLst/>
                <a:cxnLst>
                  <a:cxn ang="0">
                    <a:pos x="11" y="6"/>
                  </a:cxn>
                  <a:cxn ang="0">
                    <a:pos x="6" y="0"/>
                  </a:cxn>
                  <a:cxn ang="0">
                    <a:pos x="0" y="6"/>
                  </a:cxn>
                  <a:cxn ang="0">
                    <a:pos x="6" y="12"/>
                  </a:cxn>
                  <a:cxn ang="0">
                    <a:pos x="6" y="6"/>
                  </a:cxn>
                  <a:cxn ang="0">
                    <a:pos x="11" y="6"/>
                  </a:cxn>
                </a:cxnLst>
                <a:rect l="0" t="0" r="0" b="0"/>
                <a:pathLst>
                  <a:path w="11" h="12">
                    <a:moveTo>
                      <a:pt x="11" y="6"/>
                    </a:moveTo>
                    <a:lnTo>
                      <a:pt x="6" y="0"/>
                    </a:lnTo>
                    <a:lnTo>
                      <a:pt x="0" y="6"/>
                    </a:lnTo>
                    <a:lnTo>
                      <a:pt x="6" y="12"/>
                    </a:lnTo>
                    <a:lnTo>
                      <a:pt x="6" y="6"/>
                    </a:lnTo>
                    <a:lnTo>
                      <a:pt x="11"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1" name="フリーフォーム 160"/>
              <p:cNvSpPr>
                <a:spLocks/>
              </p:cNvSpPr>
              <p:nvPr/>
            </p:nvSpPr>
            <p:spPr bwMode="auto">
              <a:xfrm>
                <a:off x="3573" y="3642"/>
                <a:ext cx="18" cy="11"/>
              </a:xfrm>
              <a:custGeom>
                <a:avLst/>
                <a:gdLst/>
                <a:ahLst/>
                <a:cxnLst>
                  <a:cxn ang="0">
                    <a:pos x="6" y="11"/>
                  </a:cxn>
                  <a:cxn ang="0">
                    <a:pos x="18" y="6"/>
                  </a:cxn>
                  <a:cxn ang="0">
                    <a:pos x="12" y="0"/>
                  </a:cxn>
                  <a:cxn ang="0">
                    <a:pos x="0" y="6"/>
                  </a:cxn>
                  <a:cxn ang="0">
                    <a:pos x="0" y="11"/>
                  </a:cxn>
                  <a:cxn ang="0">
                    <a:pos x="6" y="11"/>
                  </a:cxn>
                </a:cxnLst>
                <a:rect l="0" t="0" r="0" b="0"/>
                <a:pathLst>
                  <a:path w="18" h="11">
                    <a:moveTo>
                      <a:pt x="6" y="11"/>
                    </a:moveTo>
                    <a:lnTo>
                      <a:pt x="18" y="6"/>
                    </a:lnTo>
                    <a:lnTo>
                      <a:pt x="12" y="0"/>
                    </a:lnTo>
                    <a:lnTo>
                      <a:pt x="0" y="6"/>
                    </a:lnTo>
                    <a:lnTo>
                      <a:pt x="0" y="11"/>
                    </a:lnTo>
                    <a:lnTo>
                      <a:pt x="6"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2" name="フリーフォーム 161"/>
              <p:cNvSpPr>
                <a:spLocks/>
              </p:cNvSpPr>
              <p:nvPr/>
            </p:nvSpPr>
            <p:spPr bwMode="auto">
              <a:xfrm>
                <a:off x="3016" y="3636"/>
                <a:ext cx="12" cy="29"/>
              </a:xfrm>
              <a:custGeom>
                <a:avLst/>
                <a:gdLst/>
                <a:ahLst/>
                <a:cxnLst>
                  <a:cxn ang="0">
                    <a:pos x="12" y="29"/>
                  </a:cxn>
                  <a:cxn ang="0">
                    <a:pos x="6" y="6"/>
                  </a:cxn>
                  <a:cxn ang="0">
                    <a:pos x="0" y="0"/>
                  </a:cxn>
                  <a:cxn ang="0">
                    <a:pos x="6" y="17"/>
                  </a:cxn>
                  <a:cxn ang="0">
                    <a:pos x="6" y="29"/>
                  </a:cxn>
                  <a:cxn ang="0">
                    <a:pos x="12" y="29"/>
                  </a:cxn>
                </a:cxnLst>
                <a:rect l="0" t="0" r="0" b="0"/>
                <a:pathLst>
                  <a:path w="12" h="29">
                    <a:moveTo>
                      <a:pt x="12" y="29"/>
                    </a:moveTo>
                    <a:lnTo>
                      <a:pt x="6" y="6"/>
                    </a:lnTo>
                    <a:lnTo>
                      <a:pt x="0" y="0"/>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3" name="フリーフォーム 162"/>
              <p:cNvSpPr>
                <a:spLocks/>
              </p:cNvSpPr>
              <p:nvPr/>
            </p:nvSpPr>
            <p:spPr bwMode="auto">
              <a:xfrm>
                <a:off x="2617" y="1553"/>
                <a:ext cx="23" cy="17"/>
              </a:xfrm>
              <a:custGeom>
                <a:avLst/>
                <a:gdLst/>
                <a:ahLst/>
                <a:cxnLst>
                  <a:cxn ang="0">
                    <a:pos x="18" y="17"/>
                  </a:cxn>
                  <a:cxn ang="0">
                    <a:pos x="23" y="11"/>
                  </a:cxn>
                  <a:cxn ang="0">
                    <a:pos x="23" y="6"/>
                  </a:cxn>
                  <a:cxn ang="0">
                    <a:pos x="23" y="0"/>
                  </a:cxn>
                  <a:cxn ang="0">
                    <a:pos x="12" y="0"/>
                  </a:cxn>
                  <a:cxn ang="0">
                    <a:pos x="0" y="6"/>
                  </a:cxn>
                  <a:cxn ang="0">
                    <a:pos x="0" y="11"/>
                  </a:cxn>
                  <a:cxn ang="0">
                    <a:pos x="12" y="17"/>
                  </a:cxn>
                  <a:cxn ang="0">
                    <a:pos x="12" y="17"/>
                  </a:cxn>
                  <a:cxn ang="0">
                    <a:pos x="18" y="17"/>
                  </a:cxn>
                </a:cxnLst>
                <a:rect l="0" t="0" r="0" b="0"/>
                <a:pathLst>
                  <a:path w="23" h="17">
                    <a:moveTo>
                      <a:pt x="18" y="17"/>
                    </a:moveTo>
                    <a:lnTo>
                      <a:pt x="23" y="11"/>
                    </a:lnTo>
                    <a:lnTo>
                      <a:pt x="23" y="6"/>
                    </a:lnTo>
                    <a:lnTo>
                      <a:pt x="23" y="0"/>
                    </a:lnTo>
                    <a:lnTo>
                      <a:pt x="12" y="0"/>
                    </a:lnTo>
                    <a:lnTo>
                      <a:pt x="0" y="6"/>
                    </a:lnTo>
                    <a:lnTo>
                      <a:pt x="0" y="11"/>
                    </a:lnTo>
                    <a:lnTo>
                      <a:pt x="12" y="17"/>
                    </a:lnTo>
                    <a:lnTo>
                      <a:pt x="12" y="17"/>
                    </a:lnTo>
                    <a:lnTo>
                      <a:pt x="18"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4" name="フリーフォーム 163"/>
              <p:cNvSpPr>
                <a:spLocks/>
              </p:cNvSpPr>
              <p:nvPr/>
            </p:nvSpPr>
            <p:spPr bwMode="auto">
              <a:xfrm>
                <a:off x="2494" y="1688"/>
                <a:ext cx="17" cy="11"/>
              </a:xfrm>
              <a:custGeom>
                <a:avLst/>
                <a:gdLst/>
                <a:ahLst/>
                <a:cxnLst>
                  <a:cxn ang="0">
                    <a:pos x="11" y="11"/>
                  </a:cxn>
                  <a:cxn ang="0">
                    <a:pos x="17" y="5"/>
                  </a:cxn>
                  <a:cxn ang="0">
                    <a:pos x="17" y="0"/>
                  </a:cxn>
                  <a:cxn ang="0">
                    <a:pos x="11" y="0"/>
                  </a:cxn>
                  <a:cxn ang="0">
                    <a:pos x="0" y="5"/>
                  </a:cxn>
                  <a:cxn ang="0">
                    <a:pos x="0" y="11"/>
                  </a:cxn>
                  <a:cxn ang="0">
                    <a:pos x="0" y="11"/>
                  </a:cxn>
                  <a:cxn ang="0">
                    <a:pos x="11" y="11"/>
                  </a:cxn>
                </a:cxnLst>
                <a:rect l="0" t="0" r="0" b="0"/>
                <a:pathLst>
                  <a:path w="17" h="11">
                    <a:moveTo>
                      <a:pt x="11" y="11"/>
                    </a:moveTo>
                    <a:lnTo>
                      <a:pt x="17" y="5"/>
                    </a:lnTo>
                    <a:lnTo>
                      <a:pt x="17" y="0"/>
                    </a:lnTo>
                    <a:lnTo>
                      <a:pt x="11" y="0"/>
                    </a:lnTo>
                    <a:lnTo>
                      <a:pt x="0" y="5"/>
                    </a:lnTo>
                    <a:lnTo>
                      <a:pt x="0" y="11"/>
                    </a:lnTo>
                    <a:lnTo>
                      <a:pt x="0" y="11"/>
                    </a:lnTo>
                    <a:lnTo>
                      <a:pt x="11"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5" name="フリーフォーム 164"/>
              <p:cNvSpPr>
                <a:spLocks/>
              </p:cNvSpPr>
              <p:nvPr/>
            </p:nvSpPr>
            <p:spPr bwMode="auto">
              <a:xfrm>
                <a:off x="2441" y="2668"/>
                <a:ext cx="12" cy="23"/>
              </a:xfrm>
              <a:custGeom>
                <a:avLst/>
                <a:gdLst/>
                <a:ahLst/>
                <a:cxnLst>
                  <a:cxn ang="0">
                    <a:pos x="6" y="23"/>
                  </a:cxn>
                  <a:cxn ang="0">
                    <a:pos x="12" y="23"/>
                  </a:cxn>
                  <a:cxn ang="0">
                    <a:pos x="12" y="17"/>
                  </a:cxn>
                  <a:cxn ang="0">
                    <a:pos x="12" y="5"/>
                  </a:cxn>
                  <a:cxn ang="0">
                    <a:pos x="6" y="0"/>
                  </a:cxn>
                  <a:cxn ang="0">
                    <a:pos x="0" y="5"/>
                  </a:cxn>
                  <a:cxn ang="0">
                    <a:pos x="0" y="17"/>
                  </a:cxn>
                  <a:cxn ang="0">
                    <a:pos x="0" y="23"/>
                  </a:cxn>
                  <a:cxn ang="0">
                    <a:pos x="0" y="23"/>
                  </a:cxn>
                  <a:cxn ang="0">
                    <a:pos x="6" y="23"/>
                  </a:cxn>
                </a:cxnLst>
                <a:rect l="0" t="0" r="0" b="0"/>
                <a:pathLst>
                  <a:path w="12" h="23">
                    <a:moveTo>
                      <a:pt x="6" y="23"/>
                    </a:moveTo>
                    <a:lnTo>
                      <a:pt x="12" y="23"/>
                    </a:lnTo>
                    <a:lnTo>
                      <a:pt x="12" y="17"/>
                    </a:lnTo>
                    <a:lnTo>
                      <a:pt x="12" y="5"/>
                    </a:lnTo>
                    <a:lnTo>
                      <a:pt x="6" y="0"/>
                    </a:lnTo>
                    <a:lnTo>
                      <a:pt x="0" y="5"/>
                    </a:lnTo>
                    <a:lnTo>
                      <a:pt x="0"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6" name="フリーフォーム 165"/>
              <p:cNvSpPr>
                <a:spLocks/>
              </p:cNvSpPr>
              <p:nvPr/>
            </p:nvSpPr>
            <p:spPr bwMode="auto">
              <a:xfrm>
                <a:off x="1784" y="1553"/>
                <a:ext cx="29" cy="41"/>
              </a:xfrm>
              <a:custGeom>
                <a:avLst/>
                <a:gdLst/>
                <a:ahLst/>
                <a:cxnLst>
                  <a:cxn ang="0">
                    <a:pos x="17" y="17"/>
                  </a:cxn>
                  <a:cxn ang="0">
                    <a:pos x="17" y="6"/>
                  </a:cxn>
                  <a:cxn ang="0">
                    <a:pos x="6" y="0"/>
                  </a:cxn>
                  <a:cxn ang="0">
                    <a:pos x="0" y="11"/>
                  </a:cxn>
                  <a:cxn ang="0">
                    <a:pos x="0" y="17"/>
                  </a:cxn>
                  <a:cxn ang="0">
                    <a:pos x="12" y="29"/>
                  </a:cxn>
                  <a:cxn ang="0">
                    <a:pos x="6" y="35"/>
                  </a:cxn>
                  <a:cxn ang="0">
                    <a:pos x="12" y="41"/>
                  </a:cxn>
                  <a:cxn ang="0">
                    <a:pos x="17" y="41"/>
                  </a:cxn>
                  <a:cxn ang="0">
                    <a:pos x="29" y="35"/>
                  </a:cxn>
                  <a:cxn ang="0">
                    <a:pos x="17" y="29"/>
                  </a:cxn>
                  <a:cxn ang="0">
                    <a:pos x="12" y="17"/>
                  </a:cxn>
                  <a:cxn ang="0">
                    <a:pos x="12" y="17"/>
                  </a:cxn>
                  <a:cxn ang="0">
                    <a:pos x="17" y="17"/>
                  </a:cxn>
                </a:cxnLst>
                <a:rect l="0" t="0" r="0" b="0"/>
                <a:pathLst>
                  <a:path w="29" h="41">
                    <a:moveTo>
                      <a:pt x="17" y="17"/>
                    </a:moveTo>
                    <a:lnTo>
                      <a:pt x="17" y="6"/>
                    </a:lnTo>
                    <a:lnTo>
                      <a:pt x="6" y="0"/>
                    </a:lnTo>
                    <a:lnTo>
                      <a:pt x="0" y="11"/>
                    </a:lnTo>
                    <a:lnTo>
                      <a:pt x="0" y="17"/>
                    </a:lnTo>
                    <a:lnTo>
                      <a:pt x="12" y="29"/>
                    </a:lnTo>
                    <a:lnTo>
                      <a:pt x="6" y="35"/>
                    </a:lnTo>
                    <a:lnTo>
                      <a:pt x="12" y="41"/>
                    </a:lnTo>
                    <a:lnTo>
                      <a:pt x="17" y="41"/>
                    </a:lnTo>
                    <a:lnTo>
                      <a:pt x="29" y="35"/>
                    </a:lnTo>
                    <a:lnTo>
                      <a:pt x="17" y="29"/>
                    </a:lnTo>
                    <a:lnTo>
                      <a:pt x="12" y="17"/>
                    </a:lnTo>
                    <a:lnTo>
                      <a:pt x="12" y="17"/>
                    </a:lnTo>
                    <a:lnTo>
                      <a:pt x="17"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7" name="フリーフォーム 166"/>
              <p:cNvSpPr>
                <a:spLocks/>
              </p:cNvSpPr>
              <p:nvPr/>
            </p:nvSpPr>
            <p:spPr bwMode="auto">
              <a:xfrm>
                <a:off x="2259" y="942"/>
                <a:ext cx="29" cy="24"/>
              </a:xfrm>
              <a:custGeom>
                <a:avLst/>
                <a:gdLst/>
                <a:ahLst/>
                <a:cxnLst>
                  <a:cxn ang="0">
                    <a:pos x="24" y="24"/>
                  </a:cxn>
                  <a:cxn ang="0">
                    <a:pos x="29" y="18"/>
                  </a:cxn>
                  <a:cxn ang="0">
                    <a:pos x="24" y="12"/>
                  </a:cxn>
                  <a:cxn ang="0">
                    <a:pos x="12" y="0"/>
                  </a:cxn>
                  <a:cxn ang="0">
                    <a:pos x="6" y="0"/>
                  </a:cxn>
                  <a:cxn ang="0">
                    <a:pos x="0" y="12"/>
                  </a:cxn>
                  <a:cxn ang="0">
                    <a:pos x="0" y="18"/>
                  </a:cxn>
                  <a:cxn ang="0">
                    <a:pos x="6" y="24"/>
                  </a:cxn>
                  <a:cxn ang="0">
                    <a:pos x="12" y="24"/>
                  </a:cxn>
                  <a:cxn ang="0">
                    <a:pos x="24" y="24"/>
                  </a:cxn>
                </a:cxnLst>
                <a:rect l="0" t="0" r="0" b="0"/>
                <a:pathLst>
                  <a:path w="29" h="24">
                    <a:moveTo>
                      <a:pt x="24" y="24"/>
                    </a:moveTo>
                    <a:lnTo>
                      <a:pt x="29" y="18"/>
                    </a:lnTo>
                    <a:lnTo>
                      <a:pt x="24" y="12"/>
                    </a:lnTo>
                    <a:lnTo>
                      <a:pt x="12" y="0"/>
                    </a:lnTo>
                    <a:lnTo>
                      <a:pt x="6" y="0"/>
                    </a:lnTo>
                    <a:lnTo>
                      <a:pt x="0" y="12"/>
                    </a:lnTo>
                    <a:lnTo>
                      <a:pt x="0" y="18"/>
                    </a:lnTo>
                    <a:lnTo>
                      <a:pt x="6" y="24"/>
                    </a:lnTo>
                    <a:lnTo>
                      <a:pt x="12" y="24"/>
                    </a:lnTo>
                    <a:lnTo>
                      <a:pt x="24"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sp>
        <p:nvSpPr>
          <p:cNvPr id="2" name="タイトル 1"/>
          <p:cNvSpPr>
            <a:spLocks noGrp="1"/>
          </p:cNvSpPr>
          <p:nvPr>
            <p:ph type="title"/>
          </p:nvPr>
        </p:nvSpPr>
        <p:spPr>
          <a:xfrm>
            <a:off x="1857356" y="4786322"/>
            <a:ext cx="5357850" cy="566738"/>
          </a:xfrm>
        </p:spPr>
        <p:txBody>
          <a:bodyPr anchor="b"/>
          <a:lstStyle>
            <a:lvl1pPr algn="ctr">
              <a:defRPr sz="2000" b="1"/>
            </a:lvl1pPr>
          </a:lstStyle>
          <a:p>
            <a:r>
              <a:rPr lang="ja-JP" altLang="en-US" smtClean="0"/>
              <a:t>マスター タイトルの書式設定</a:t>
            </a:r>
            <a:endParaRPr lang="en-US"/>
          </a:p>
        </p:txBody>
      </p:sp>
      <p:sp>
        <p:nvSpPr>
          <p:cNvPr id="3" name="図プレースホルダ 2"/>
          <p:cNvSpPr>
            <a:spLocks noGrp="1"/>
          </p:cNvSpPr>
          <p:nvPr>
            <p:ph type="pic" idx="1"/>
          </p:nvPr>
        </p:nvSpPr>
        <p:spPr>
          <a:xfrm>
            <a:off x="1481878" y="357166"/>
            <a:ext cx="6053942" cy="4414361"/>
          </a:xfrm>
          <a:prstGeom prst="rect">
            <a:avLst/>
          </a:prstGeom>
          <a:noFill/>
          <a:ln w="9525" cap="flat" cmpd="sng" algn="ctr">
            <a:noFill/>
            <a:prstDash val="solid"/>
            <a:miter lim="800000"/>
            <a:headEnd type="none" w="med" len="med"/>
            <a:tailEnd type="none" w="med" len="med"/>
          </a:ln>
          <a:effectLst>
            <a:softEdge rad="635000"/>
          </a:effectLst>
          <a:scene3d>
            <a:camera prst="orthographicFront">
              <a:rot lat="0" lon="0" rev="0"/>
            </a:camera>
            <a:lightRig rig="flat" dir="t"/>
          </a:scene3d>
        </p:spPr>
        <p:txBody>
          <a:bodyPr rtlCol="0">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図を追加</a:t>
            </a:r>
            <a:endParaRPr lang="en-US" noProof="0"/>
          </a:p>
        </p:txBody>
      </p:sp>
      <p:sp>
        <p:nvSpPr>
          <p:cNvPr id="4" name="テキスト プレースホルダ 3"/>
          <p:cNvSpPr>
            <a:spLocks noGrp="1"/>
          </p:cNvSpPr>
          <p:nvPr>
            <p:ph type="body" sz="half" idx="2"/>
          </p:nvPr>
        </p:nvSpPr>
        <p:spPr>
          <a:xfrm>
            <a:off x="1857356" y="5357826"/>
            <a:ext cx="5357850" cy="714380"/>
          </a:xfrm>
        </p:spPr>
        <p:txBody>
          <a:bodyP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68" name="日付プレースホルダ 4"/>
          <p:cNvSpPr>
            <a:spLocks noGrp="1"/>
          </p:cNvSpPr>
          <p:nvPr>
            <p:ph type="dt" sz="half" idx="10"/>
          </p:nvPr>
        </p:nvSpPr>
        <p:spPr/>
        <p:txBody>
          <a:bodyPr/>
          <a:lstStyle>
            <a:lvl1pPr>
              <a:defRPr smtClean="0"/>
            </a:lvl1pPr>
          </a:lstStyle>
          <a:p>
            <a:pPr>
              <a:defRPr/>
            </a:pPr>
            <a:fld id="{25D82992-0D1F-B441-83AD-F5A5EAF8B0DD}" type="datetime1">
              <a:rPr lang="ja-JP" altLang="en-US"/>
              <a:pPr>
                <a:defRPr/>
              </a:pPr>
              <a:t>17.8.28</a:t>
            </a:fld>
            <a:endParaRPr lang="ja-JP" altLang="en-US"/>
          </a:p>
        </p:txBody>
      </p:sp>
      <p:sp>
        <p:nvSpPr>
          <p:cNvPr id="169" name="スライド番号プレースホルダ 5"/>
          <p:cNvSpPr>
            <a:spLocks noGrp="1"/>
          </p:cNvSpPr>
          <p:nvPr>
            <p:ph type="sldNum" sz="quarter" idx="11"/>
          </p:nvPr>
        </p:nvSpPr>
        <p:spPr/>
        <p:txBody>
          <a:bodyPr/>
          <a:lstStyle>
            <a:lvl1pPr>
              <a:defRPr/>
            </a:lvl1pPr>
          </a:lstStyle>
          <a:p>
            <a:pPr>
              <a:defRPr/>
            </a:pPr>
            <a:fld id="{CA95A48F-C449-4E48-A814-A6A7E148A9A7}" type="slidenum">
              <a:rPr lang="ja-JP" altLang="en-US"/>
              <a:pPr>
                <a:defRPr/>
              </a:pPr>
              <a:t>‹#›</a:t>
            </a:fld>
            <a:endParaRPr lang="ja-JP" altLang="en-US"/>
          </a:p>
        </p:txBody>
      </p:sp>
      <p:sp>
        <p:nvSpPr>
          <p:cNvPr id="170"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grpSp>
        <p:nvGrpSpPr>
          <p:cNvPr id="2" name="グループ化 1"/>
          <p:cNvGrpSpPr/>
          <p:nvPr/>
        </p:nvGrpSpPr>
        <p:grpSpPr>
          <a:xfrm>
            <a:off x="428596" y="285728"/>
            <a:ext cx="8305800" cy="5962650"/>
            <a:chOff x="428625" y="285750"/>
            <a:chExt cx="8305800" cy="5962650"/>
          </a:xfrm>
          <a:solidFill>
            <a:srgbClr val="FFFFFF">
              <a:alpha val="77000"/>
            </a:srgbClr>
          </a:solidFill>
          <a:effectLst>
            <a:outerShdw blurRad="50800" dist="38100" dir="5400000" algn="ctr" rotWithShape="0">
              <a:srgbClr val="000000">
                <a:alpha val="29804"/>
              </a:srgbClr>
            </a:outerShdw>
          </a:effectLst>
        </p:grpSpPr>
        <p:sp>
          <p:nvSpPr>
            <p:cNvPr id="1026" name="フリーフォーム 102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4" name="フリーフォーム 173"/>
            <p:cNvSpPr>
              <a:spLocks/>
            </p:cNvSpPr>
            <p:nvPr/>
          </p:nvSpPr>
          <p:spPr bwMode="auto">
            <a:xfrm>
              <a:off x="8215338" y="564357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sp>
          <p:nvSpPr>
            <p:cNvPr id="325" name="フリーフォーム 324"/>
            <p:cNvSpPr>
              <a:spLocks/>
            </p:cNvSpPr>
            <p:nvPr/>
          </p:nvSpPr>
          <p:spPr bwMode="auto">
            <a:xfrm>
              <a:off x="6037873" y="5713320"/>
              <a:ext cx="25589" cy="2885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grpSp>
      <p:grpSp>
        <p:nvGrpSpPr>
          <p:cNvPr id="3" name="グループ化 2"/>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72" name="フリーフォーム 17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3" name="フリーフォーム 17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5" name="フリーフォーム 174"/>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6" name="フリーフォーム 175"/>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7" name="フリーフォーム 176"/>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5" name="フリーフォーム 334"/>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6" name="フリーフォーム 335"/>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7" name="フリーフォーム 336"/>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8" name="フリーフォーム 337"/>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0" name="フリーフォーム 339"/>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1" name="フリーフォーム 340"/>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2" name="フリーフォーム 341"/>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3" name="フリーフォーム 342"/>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4" name="フリーフォーム 343"/>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5" name="フリーフォーム 344"/>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6" name="フリーフォーム 345"/>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7" name="フリーフォーム 346"/>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8" name="フリーフォーム 347"/>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9" name="フリーフォーム 348"/>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0" name="フリーフォーム 349"/>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1" name="フリーフォーム 350"/>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2" name="フリーフォーム 351"/>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3" name="フリーフォーム 352"/>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4" name="フリーフォーム 353"/>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5" name="フリーフォーム 354"/>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6" name="フリーフォーム 355"/>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7" name="フリーフォーム 356"/>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8" name="フリーフォーム 357"/>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9" name="フリーフォーム 358"/>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0" name="フリーフォーム 359"/>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1" name="フリーフォーム 360"/>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2" name="フリーフォーム 361"/>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3" name="フリーフォーム 362"/>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4" name="フリーフォーム 363"/>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5" name="フリーフォーム 364"/>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6" name="フリーフォーム 365"/>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7" name="フリーフォーム 366"/>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8" name="フリーフォーム 367"/>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9" name="フリーフォーム 368"/>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0" name="フリーフォーム 369"/>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1" name="フリーフォーム 370"/>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2" name="フリーフォーム 371"/>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3" name="フリーフォーム 372"/>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4" name="フリーフォーム 373"/>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5" name="フリーフォーム 374"/>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6" name="フリーフォーム 375"/>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7" name="フリーフォーム 376"/>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8" name="フリーフォーム 377"/>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9" name="フリーフォーム 378"/>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0" name="フリーフォーム 379"/>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1" name="フリーフォーム 380"/>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2" name="フリーフォーム 381"/>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3" name="フリーフォーム 382"/>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4" name="フリーフォーム 383"/>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5" name="フリーフォーム 384"/>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6" name="フリーフォーム 385"/>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7" name="フリーフォーム 386"/>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8" name="フリーフォーム 387"/>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9" name="フリーフォーム 388"/>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0" name="フリーフォーム 389"/>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1" name="フリーフォーム 390"/>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2" name="フリーフォーム 391"/>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3" name="フリーフォーム 392"/>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4" name="フリーフォーム 393"/>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5" name="フリーフォーム 394"/>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6" name="フリーフォーム 395"/>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7" name="フリーフォーム 396"/>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8" name="フリーフォーム 397"/>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0" name="フリーフォーム 39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1" name="フリーフォーム 40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2" name="フリーフォーム 40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3" name="フリーフォーム 40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4" name="フリーフォーム 40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5" name="フリーフォーム 40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6" name="フリーフォーム 40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7" name="フリーフォーム 40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8" name="フリーフォーム 40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9" name="フリーフォーム 40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0" name="フリーフォーム 40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1" name="フリーフォーム 41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2" name="フリーフォーム 41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3" name="フリーフォーム 41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4" name="フリーフォーム 41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5" name="フリーフォーム 41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6" name="フリーフォーム 41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7" name="フリーフォーム 41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8" name="フリーフォーム 41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9" name="フリーフォーム 41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0" name="フリーフォーム 41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1" name="フリーフォーム 42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2" name="フリーフォーム 42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3" name="フリーフォーム 42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4" name="フリーフォーム 42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5" name="フリーフォーム 42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6" name="フリーフォーム 42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7" name="フリーフォーム 42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8" name="フリーフォーム 42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9" name="フリーフォーム 42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0" name="フリーフォーム 42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1" name="フリーフォーム 43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2" name="フリーフォーム 43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3" name="フリーフォーム 43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4" name="フリーフォーム 43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5" name="フリーフォーム 43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6" name="フリーフォーム 43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7" name="フリーフォーム 43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8" name="フリーフォーム 43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9" name="フリーフォーム 43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0" name="フリーフォーム 43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1" name="フリーフォーム 44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2" name="フリーフォーム 44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3" name="フリーフォーム 44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4" name="フリーフォーム 44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5" name="フリーフォーム 44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6" name="フリーフォーム 44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7" name="フリーフォーム 44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8" name="フリーフォーム 44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9" name="フリーフォーム 44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0" name="フリーフォーム 44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1" name="フリーフォーム 45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2" name="フリーフォーム 45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3" name="フリーフォーム 45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4" name="フリーフォーム 45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5" name="フリーフォーム 45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6" name="フリーフォーム 45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7" name="フリーフォーム 45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8" name="フリーフォーム 45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9" name="フリーフォーム 45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0" name="フリーフォーム 45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1" name="フリーフォーム 46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2" name="フリーフォーム 46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3" name="フリーフォーム 46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4" name="フリーフォーム 46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5" name="フリーフォーム 46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6" name="フリーフォーム 46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7" name="フリーフォーム 46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0" name="フリーフォーム 469"/>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1" name="フリーフォーム 470"/>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2" name="フリーフォーム 471"/>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3" name="フリーフォーム 472"/>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4" name="フリーフォーム 473"/>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5" name="フリーフォーム 474"/>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2" name="フリーフォーム 481"/>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3" name="フリーフォーム 482"/>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4" name="フリーフォーム 483"/>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5" name="フリーフォーム 484"/>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6" name="フリーフォーム 485"/>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1028" name="タイトル プレースホルダ 1030"/>
          <p:cNvSpPr>
            <a:spLocks noGrp="1"/>
          </p:cNvSpPr>
          <p:nvPr>
            <p:ph type="title"/>
          </p:nvPr>
        </p:nvSpPr>
        <p:spPr bwMode="auto">
          <a:xfrm>
            <a:off x="928688" y="571500"/>
            <a:ext cx="7358062" cy="7143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endParaRPr lang="en-US"/>
          </a:p>
        </p:txBody>
      </p:sp>
      <p:sp>
        <p:nvSpPr>
          <p:cNvPr id="1029" name="テキスト プレースホルダ 1031"/>
          <p:cNvSpPr>
            <a:spLocks noGrp="1"/>
          </p:cNvSpPr>
          <p:nvPr>
            <p:ph type="body" idx="1"/>
          </p:nvPr>
        </p:nvSpPr>
        <p:spPr bwMode="auto">
          <a:xfrm>
            <a:off x="928688" y="1285875"/>
            <a:ext cx="7358062"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ltLang="ja-JP"/>
          </a:p>
        </p:txBody>
      </p:sp>
      <p:sp>
        <p:nvSpPr>
          <p:cNvPr id="29" name="日付プレースホルダ 28"/>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smtClean="0">
                <a:solidFill>
                  <a:srgbClr val="2E2E00"/>
                </a:solidFill>
                <a:latin typeface="Century" charset="0"/>
                <a:ea typeface="HG丸ｺﾞｼｯｸM-PRO" charset="-128"/>
                <a:cs typeface="HG丸ｺﾞｼｯｸM-PRO" charset="-128"/>
              </a:defRPr>
            </a:lvl1pPr>
          </a:lstStyle>
          <a:p>
            <a:pPr>
              <a:defRPr/>
            </a:pPr>
            <a:fld id="{7DFD83B7-2466-7B40-9241-1601AF4FCA97}" type="datetime1">
              <a:rPr lang="ja-JP" altLang="en-US"/>
              <a:pPr>
                <a:defRPr/>
              </a:pPr>
              <a:t>17.8.28</a:t>
            </a:fld>
            <a:endParaRPr lang="ja-JP" altLang="en-US"/>
          </a:p>
        </p:txBody>
      </p:sp>
      <p:sp>
        <p:nvSpPr>
          <p:cNvPr id="1034" name="フッター プレースホルダ 1033"/>
          <p:cNvSpPr>
            <a:spLocks noGrp="1"/>
          </p:cNvSpPr>
          <p:nvPr>
            <p:ph type="ftr" sz="quarter" idx="3"/>
          </p:nvPr>
        </p:nvSpPr>
        <p:spPr bwMode="auto">
          <a:xfrm>
            <a:off x="3124200" y="6356350"/>
            <a:ext cx="28956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ctr" compatLnSpc="1"/>
          <a:lstStyle>
            <a:lvl1pPr algn="ctr" eaLnBrk="1" fontAlgn="auto" latinLnBrk="0" hangingPunct="1">
              <a:spcBef>
                <a:spcPts val="0"/>
              </a:spcBef>
              <a:spcAft>
                <a:spcPts val="0"/>
              </a:spcAft>
              <a:defRPr kumimoji="1" sz="1200">
                <a:solidFill>
                  <a:schemeClr val="tx2">
                    <a:lumMod val="10000"/>
                  </a:schemeClr>
                </a:solidFill>
                <a:latin typeface="+mn-lt"/>
                <a:ea typeface="+mn-ea"/>
                <a:cs typeface="+mn-cs"/>
              </a:defRPr>
            </a:lvl1pPr>
          </a:lstStyle>
          <a:p>
            <a:pPr>
              <a:defRPr/>
            </a:pPr>
            <a:endParaRPr lang="ja-JP" altLang="en-US"/>
          </a:p>
        </p:txBody>
      </p:sp>
      <p:sp>
        <p:nvSpPr>
          <p:cNvPr id="10" name="スライド番号プレースホルダ 9"/>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2E2E00"/>
                </a:solidFill>
                <a:latin typeface="Century" charset="0"/>
                <a:ea typeface="HG丸ｺﾞｼｯｸM-PRO" charset="-128"/>
                <a:cs typeface="HG丸ｺﾞｼｯｸM-PRO" charset="-128"/>
              </a:defRPr>
            </a:lvl1pPr>
          </a:lstStyle>
          <a:p>
            <a:pPr>
              <a:defRPr/>
            </a:pPr>
            <a:fld id="{318D3E41-E091-F14C-A507-649997135B27}" type="slidenum">
              <a:rPr lang="ja-JP" altLang="en-US"/>
              <a:pPr>
                <a:defRPr/>
              </a:pPr>
              <a:t>‹#›</a:t>
            </a:fld>
            <a:endParaRPr lang="ja-JP" altLang="en-US"/>
          </a:p>
        </p:txBody>
      </p:sp>
    </p:spTree>
  </p:cSld>
  <p:clrMap bg1="dk1" tx1="lt1" bg2="dk2" tx2="lt2" accent1="accent1" accent2="accent2" accent3="accent3" accent4="accent4" accent5="accent5" accent6="accent6" hlink="hlink" folHlink="folHlink"/>
  <p:sldLayoutIdLst>
    <p:sldLayoutId id="2147484711" r:id="rId1"/>
    <p:sldLayoutId id="2147484705" r:id="rId2"/>
    <p:sldLayoutId id="2147484712" r:id="rId3"/>
    <p:sldLayoutId id="2147484713" r:id="rId4"/>
    <p:sldLayoutId id="2147484706" r:id="rId5"/>
    <p:sldLayoutId id="2147484707" r:id="rId6"/>
    <p:sldLayoutId id="2147484708" r:id="rId7"/>
    <p:sldLayoutId id="2147484714" r:id="rId8"/>
    <p:sldLayoutId id="2147484715" r:id="rId9"/>
    <p:sldLayoutId id="2147484709" r:id="rId10"/>
    <p:sldLayoutId id="2147484710" r:id="rId11"/>
  </p:sldLayoutIdLst>
  <p:hf hdr="0" ftr="0" dt="0"/>
  <p:txStyles>
    <p:titleStyle>
      <a:lvl1pPr algn="ctr" defTabSz="-13873163" rtl="0" eaLnBrk="0" fontAlgn="base" hangingPunct="0">
        <a:spcBef>
          <a:spcPct val="0"/>
        </a:spcBef>
        <a:spcAft>
          <a:spcPct val="0"/>
        </a:spcAft>
        <a:defRPr kumimoji="1" sz="4200">
          <a:ln w="0">
            <a:noFill/>
          </a:ln>
          <a:solidFill>
            <a:srgbClr val="000000"/>
          </a:solidFill>
          <a:latin typeface="+mj-lt"/>
          <a:ea typeface="+mj-ea"/>
          <a:cs typeface="HG丸ｺﾞｼｯｸM-PRO" charset="-128"/>
        </a:defRPr>
      </a:lvl1pPr>
      <a:lvl2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2pPr>
      <a:lvl3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3pPr>
      <a:lvl4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4pPr>
      <a:lvl5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5pPr>
      <a:lvl6pPr marL="8001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6pPr>
      <a:lvl7pPr marL="12573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7pPr>
      <a:lvl8pPr marL="17145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8pPr>
      <a:lvl9pPr marL="21717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9pPr>
    </p:titleStyle>
    <p:bodyStyle>
      <a:lvl1pPr marL="342900" indent="-342900" algn="l" defTabSz="-13873163" rtl="0" eaLnBrk="0" fontAlgn="base" hangingPunct="0">
        <a:spcBef>
          <a:spcPct val="20000"/>
        </a:spcBef>
        <a:spcAft>
          <a:spcPct val="0"/>
        </a:spcAft>
        <a:buClr>
          <a:srgbClr val="A83832"/>
        </a:buClr>
        <a:buSzPct val="80000"/>
        <a:buFont typeface="Wingdings" charset="2"/>
        <a:buChar char="l"/>
        <a:defRPr kumimoji="1" sz="3200">
          <a:solidFill>
            <a:srgbClr val="595948"/>
          </a:solidFill>
          <a:latin typeface="+mn-lt"/>
          <a:ea typeface="+mn-ea"/>
          <a:cs typeface="HG丸ｺﾞｼｯｸM-PRO" charset="-128"/>
        </a:defRPr>
      </a:lvl1pPr>
      <a:lvl2pPr marL="742950" indent="-285750" algn="l" defTabSz="-13873163" rtl="0" eaLnBrk="0" fontAlgn="base" hangingPunct="0">
        <a:spcBef>
          <a:spcPct val="20000"/>
        </a:spcBef>
        <a:spcAft>
          <a:spcPct val="0"/>
        </a:spcAft>
        <a:buClr>
          <a:schemeClr val="accent1"/>
        </a:buClr>
        <a:buSzPct val="80000"/>
        <a:buFont typeface="Wingdings" charset="2"/>
        <a:buChar char="l"/>
        <a:defRPr kumimoji="1" sz="2800">
          <a:solidFill>
            <a:srgbClr val="595948"/>
          </a:solidFill>
          <a:latin typeface="+mn-lt"/>
          <a:ea typeface="+mn-ea"/>
          <a:cs typeface="HG丸ｺﾞｼｯｸM-PRO" charset="-128"/>
        </a:defRPr>
      </a:lvl2pPr>
      <a:lvl3pPr marL="1143000" indent="-228600" algn="l" defTabSz="-13873163" rtl="0" eaLnBrk="0" fontAlgn="base" hangingPunct="0">
        <a:spcBef>
          <a:spcPct val="20000"/>
        </a:spcBef>
        <a:spcAft>
          <a:spcPct val="0"/>
        </a:spcAft>
        <a:buClr>
          <a:srgbClr val="B49F42"/>
        </a:buClr>
        <a:buSzPct val="80000"/>
        <a:buFont typeface="Wingdings" charset="2"/>
        <a:buChar char="l"/>
        <a:defRPr kumimoji="1" sz="2400">
          <a:solidFill>
            <a:srgbClr val="595948"/>
          </a:solidFill>
          <a:latin typeface="+mn-lt"/>
          <a:ea typeface="+mn-ea"/>
          <a:cs typeface="HG丸ｺﾞｼｯｸM-PRO" charset="-128"/>
        </a:defRPr>
      </a:lvl3pPr>
      <a:lvl4pPr marL="1600200" indent="-228600" algn="l" defTabSz="-13873163" rtl="0" eaLnBrk="0" fontAlgn="base" hangingPunct="0">
        <a:spcBef>
          <a:spcPct val="20000"/>
        </a:spcBef>
        <a:spcAft>
          <a:spcPct val="0"/>
        </a:spcAft>
        <a:buClr>
          <a:srgbClr val="487A8E"/>
        </a:buClr>
        <a:buSzPct val="80000"/>
        <a:buFont typeface="Wingdings" charset="2"/>
        <a:buChar char="l"/>
        <a:defRPr kumimoji="1" sz="2000">
          <a:solidFill>
            <a:srgbClr val="595948"/>
          </a:solidFill>
          <a:latin typeface="+mn-lt"/>
          <a:ea typeface="+mn-ea"/>
          <a:cs typeface="HG丸ｺﾞｼｯｸM-PRO" charset="-128"/>
        </a:defRPr>
      </a:lvl4pPr>
      <a:lvl5pPr marL="2057400" indent="-228600" algn="l" defTabSz="-13873163" rtl="0" eaLnBrk="0" fontAlgn="base" hangingPunct="0">
        <a:spcBef>
          <a:spcPct val="20000"/>
        </a:spcBef>
        <a:spcAft>
          <a:spcPct val="0"/>
        </a:spcAft>
        <a:buClr>
          <a:srgbClr val="D2B4D4"/>
        </a:buClr>
        <a:buSzPct val="80000"/>
        <a:buFont typeface="Wingdings" charset="2"/>
        <a:buChar char="l"/>
        <a:defRPr kumimoji="1" sz="2000">
          <a:solidFill>
            <a:srgbClr val="595948"/>
          </a:solidFill>
          <a:latin typeface="+mn-lt"/>
          <a:ea typeface="+mn-ea"/>
          <a:cs typeface="HG丸ｺﾞｼｯｸM-PRO" charset="-128"/>
        </a:defRPr>
      </a:lvl5pPr>
      <a:lvl6pPr marL="2514600" indent="-228600" algn="l" rtl="0" eaLnBrk="1" latinLnBrk="0" hangingPunct="1">
        <a:spcBef>
          <a:spcPct val="20000"/>
        </a:spcBef>
        <a:buClr>
          <a:schemeClr val="accent5">
            <a:tint val="60000"/>
          </a:schemeClr>
        </a:buClr>
        <a:buSzPct val="80000"/>
        <a:buFont typeface="Wingdings"/>
        <a:buChar char="l"/>
        <a:defRPr kumimoji="1" sz="2000">
          <a:solidFill>
            <a:schemeClr val="tx2">
              <a:shade val="10000"/>
            </a:schemeClr>
          </a:solidFill>
          <a:latin typeface="+mn-lt"/>
          <a:ea typeface="+mn-ea"/>
          <a:cs typeface="+mn-cs"/>
        </a:defRPr>
      </a:lvl6pPr>
      <a:lvl7pPr marL="2971800" indent="-228600" algn="l" rtl="0" eaLnBrk="1" latinLnBrk="0" hangingPunct="1">
        <a:spcBef>
          <a:spcPct val="20000"/>
        </a:spcBef>
        <a:buClr>
          <a:schemeClr val="accent1">
            <a:tint val="60000"/>
          </a:schemeClr>
        </a:buClr>
        <a:buSzPct val="60000"/>
        <a:buFont typeface="Wingdings"/>
        <a:buChar char="l"/>
        <a:defRPr kumimoji="1" sz="2000">
          <a:solidFill>
            <a:schemeClr val="tx2">
              <a:shade val="10000"/>
            </a:schemeClr>
          </a:solidFill>
          <a:latin typeface="+mn-lt"/>
          <a:ea typeface="+mn-ea"/>
          <a:cs typeface="+mn-cs"/>
        </a:defRPr>
      </a:lvl7pPr>
      <a:lvl8pPr marL="3429000" indent="-228600" algn="l" rtl="0" eaLnBrk="1" latinLnBrk="0" hangingPunct="1">
        <a:spcBef>
          <a:spcPct val="20000"/>
        </a:spcBef>
        <a:buClr>
          <a:schemeClr val="accent4">
            <a:tint val="60000"/>
          </a:schemeClr>
        </a:buClr>
        <a:buSzPct val="60000"/>
        <a:buFont typeface="Wingdings"/>
        <a:buChar char="l"/>
        <a:defRPr kumimoji="1" sz="2000">
          <a:solidFill>
            <a:schemeClr val="tx2">
              <a:shade val="10000"/>
            </a:schemeClr>
          </a:solidFill>
          <a:latin typeface="+mn-lt"/>
          <a:ea typeface="+mn-ea"/>
          <a:cs typeface="+mn-cs"/>
        </a:defRPr>
      </a:lvl8pPr>
      <a:lvl9pPr marL="3886200" indent="-228600" algn="l" rtl="0" eaLnBrk="1" latinLnBrk="0" hangingPunct="1">
        <a:spcBef>
          <a:spcPct val="20000"/>
        </a:spcBef>
        <a:buClr>
          <a:schemeClr val="accent2">
            <a:tint val="60000"/>
          </a:schemeClr>
        </a:buClr>
        <a:buSzPct val="60000"/>
        <a:buFont typeface="Wingdings"/>
        <a:buChar char="l"/>
        <a:defRPr kumimoji="1" sz="2000">
          <a:solidFill>
            <a:schemeClr val="tx2">
              <a:shade val="10000"/>
            </a:schemeClr>
          </a:solidFill>
          <a:latin typeface="+mn-lt"/>
          <a:ea typeface="+mn-ea"/>
          <a:cs typeface="+mn-cs"/>
        </a:defRPr>
      </a:lvl9pPr>
    </p:bodyStyle>
    <p:otherStyle>
      <a:lvl1pPr algn="l" eaLnBrk="1" fontAlgn="base" latinLnBrk="0" hangingPunct="1">
        <a:spcBef>
          <a:spcPct val="0"/>
        </a:spcBef>
        <a:spcAft>
          <a:spcPct val="0"/>
        </a:spcAft>
        <a:defRPr kumimoji="1">
          <a:solidFill>
            <a:schemeClr val="tx1">
              <a:alpha val="100000"/>
            </a:schemeClr>
          </a:solidFill>
          <a:latin typeface="+mn-lt"/>
          <a:ea typeface="+mn-ea"/>
          <a:cs typeface="+mn-cs"/>
        </a:defRPr>
      </a:lvl1pPr>
      <a:lvl2pPr marL="457200" algn="l" eaLnBrk="1" fontAlgn="base" latinLnBrk="0" hangingPunct="1">
        <a:spcBef>
          <a:spcPct val="0"/>
        </a:spcBef>
        <a:spcAft>
          <a:spcPct val="0"/>
        </a:spcAft>
        <a:defRPr kumimoji="1">
          <a:solidFill>
            <a:schemeClr val="tx1">
              <a:alpha val="100000"/>
            </a:schemeClr>
          </a:solidFill>
          <a:latin typeface="+mn-lt"/>
          <a:ea typeface="+mn-ea"/>
          <a:cs typeface="+mn-cs"/>
        </a:defRPr>
      </a:lvl2pPr>
      <a:lvl3pPr marL="914400" algn="l" eaLnBrk="1" fontAlgn="base" latinLnBrk="0" hangingPunct="1">
        <a:spcBef>
          <a:spcPct val="0"/>
        </a:spcBef>
        <a:spcAft>
          <a:spcPct val="0"/>
        </a:spcAft>
        <a:defRPr kumimoji="1">
          <a:solidFill>
            <a:schemeClr val="tx1">
              <a:alpha val="100000"/>
            </a:schemeClr>
          </a:solidFill>
          <a:latin typeface="+mn-lt"/>
          <a:ea typeface="+mn-ea"/>
          <a:cs typeface="+mn-cs"/>
        </a:defRPr>
      </a:lvl3pPr>
      <a:lvl4pPr marL="1371600" algn="l" eaLnBrk="1" fontAlgn="base" latinLnBrk="0" hangingPunct="1">
        <a:spcBef>
          <a:spcPct val="0"/>
        </a:spcBef>
        <a:spcAft>
          <a:spcPct val="0"/>
        </a:spcAft>
        <a:defRPr kumimoji="1">
          <a:solidFill>
            <a:schemeClr val="tx1">
              <a:alpha val="100000"/>
            </a:schemeClr>
          </a:solidFill>
          <a:latin typeface="+mn-lt"/>
          <a:ea typeface="+mn-ea"/>
          <a:cs typeface="+mn-cs"/>
        </a:defRPr>
      </a:lvl4pPr>
      <a:lvl5pPr marL="1828800" algn="l" eaLnBrk="1" fontAlgn="base" latinLnBrk="0" hangingPunct="1">
        <a:spcBef>
          <a:spcPct val="0"/>
        </a:spcBef>
        <a:spcAft>
          <a:spcPct val="0"/>
        </a:spcAft>
        <a:defRPr kumimoji="1">
          <a:solidFill>
            <a:schemeClr val="tx1">
              <a:alpha val="100000"/>
            </a:schemeClr>
          </a:solidFill>
          <a:latin typeface="+mn-lt"/>
          <a:ea typeface="+mn-ea"/>
          <a:cs typeface="+mn-cs"/>
        </a:defRPr>
      </a:lvl5pPr>
      <a:lvl6pPr marL="2286000" algn="l" rtl="0" eaLnBrk="1" latinLnBrk="0" hangingPunct="1">
        <a:defRPr kumimoji="1">
          <a:solidFill>
            <a:schemeClr val="tx1"/>
          </a:solidFill>
          <a:latin typeface="+mn-lt"/>
          <a:ea typeface="+mn-ea"/>
          <a:cs typeface="+mn-cs"/>
        </a:defRPr>
      </a:lvl6pPr>
      <a:lvl7pPr marL="2743200" algn="l" rtl="0" eaLnBrk="1" latinLnBrk="0" hangingPunct="1">
        <a:defRPr kumimoji="1">
          <a:solidFill>
            <a:schemeClr val="tx1"/>
          </a:solidFill>
          <a:latin typeface="+mn-lt"/>
          <a:ea typeface="+mn-ea"/>
          <a:cs typeface="+mn-cs"/>
        </a:defRPr>
      </a:lvl7pPr>
      <a:lvl8pPr marL="3200400" algn="l" rtl="0" eaLnBrk="1" latinLnBrk="0" hangingPunct="1">
        <a:defRPr kumimoji="1">
          <a:solidFill>
            <a:schemeClr val="tx1"/>
          </a:solidFill>
          <a:latin typeface="+mn-lt"/>
          <a:ea typeface="+mn-ea"/>
          <a:cs typeface="+mn-cs"/>
        </a:defRPr>
      </a:lvl8pPr>
      <a:lvl9pPr marL="3657600" algn="l" rtl="0" eaLnBrk="1" latinLnBrk="0"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5.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6.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 Id="rId3" Type="http://schemas.openxmlformats.org/officeDocument/2006/relationships/image" Target="../media/image7.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 Id="rId3" Type="http://schemas.openxmlformats.org/officeDocument/2006/relationships/image" Target="../media/image8.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 Id="rId3" Type="http://schemas.openxmlformats.org/officeDocument/2006/relationships/image" Target="../media/image9.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タイトル 1"/>
          <p:cNvSpPr>
            <a:spLocks noGrp="1"/>
          </p:cNvSpPr>
          <p:nvPr>
            <p:ph type="ctrTitle"/>
          </p:nvPr>
        </p:nvSpPr>
        <p:spPr>
          <a:xfrm>
            <a:off x="857250" y="2143125"/>
            <a:ext cx="7458075" cy="1357313"/>
          </a:xfrm>
        </p:spPr>
        <p:txBody>
          <a:bodyPr/>
          <a:lstStyle/>
          <a:p>
            <a:pPr eaLnBrk="1" hangingPunct="1"/>
            <a:r>
              <a:rPr lang="ja-JP" altLang="en-US" sz="4000" b="1">
                <a:ln>
                  <a:noFill/>
                </a:ln>
                <a:solidFill>
                  <a:srgbClr val="C00000"/>
                </a:solidFill>
              </a:rPr>
              <a:t>赤ちゃんとお母さんにやさしい</a:t>
            </a:r>
            <a:r>
              <a:rPr lang="en-US" altLang="ja-JP" sz="4000" b="1">
                <a:ln>
                  <a:noFill/>
                </a:ln>
                <a:solidFill>
                  <a:srgbClr val="C00000"/>
                </a:solidFill>
              </a:rPr>
              <a:t/>
            </a:r>
            <a:br>
              <a:rPr lang="en-US" altLang="ja-JP" sz="4000" b="1">
                <a:ln>
                  <a:noFill/>
                </a:ln>
                <a:solidFill>
                  <a:srgbClr val="C00000"/>
                </a:solidFill>
              </a:rPr>
            </a:br>
            <a:r>
              <a:rPr lang="ja-JP" altLang="en-US" sz="4000" b="1">
                <a:ln>
                  <a:noFill/>
                </a:ln>
                <a:solidFill>
                  <a:srgbClr val="C00000"/>
                </a:solidFill>
              </a:rPr>
              <a:t>母乳育児支援</a:t>
            </a:r>
          </a:p>
        </p:txBody>
      </p:sp>
      <p:sp>
        <p:nvSpPr>
          <p:cNvPr id="15363" name="サブタイトル 2"/>
          <p:cNvSpPr>
            <a:spLocks noGrp="1"/>
          </p:cNvSpPr>
          <p:nvPr>
            <p:ph type="subTitle" idx="1"/>
          </p:nvPr>
        </p:nvSpPr>
        <p:spPr>
          <a:xfrm>
            <a:off x="214313" y="3643313"/>
            <a:ext cx="8607425" cy="1214437"/>
          </a:xfrm>
        </p:spPr>
        <p:txBody>
          <a:bodyPr/>
          <a:lstStyle/>
          <a:p>
            <a:pPr eaLnBrk="1" hangingPunct="1">
              <a:lnSpc>
                <a:spcPct val="80000"/>
              </a:lnSpc>
            </a:pPr>
            <a:r>
              <a:rPr lang="en-US" altLang="ja-JP" sz="2500">
                <a:solidFill>
                  <a:srgbClr val="898970"/>
                </a:solidFill>
              </a:rPr>
              <a:t>20</a:t>
            </a:r>
            <a:r>
              <a:rPr lang="ja-JP" altLang="en-US" sz="2500">
                <a:solidFill>
                  <a:srgbClr val="898970"/>
                </a:solidFill>
              </a:rPr>
              <a:t>時間基礎セミナー</a:t>
            </a:r>
            <a:endParaRPr lang="en-US" altLang="ja-JP" sz="2500">
              <a:solidFill>
                <a:srgbClr val="898970"/>
              </a:solidFill>
            </a:endParaRPr>
          </a:p>
          <a:p>
            <a:pPr eaLnBrk="1" hangingPunct="1">
              <a:lnSpc>
                <a:spcPct val="80000"/>
              </a:lnSpc>
            </a:pPr>
            <a:r>
              <a:rPr lang="ja-JP" altLang="en-US" sz="2000">
                <a:solidFill>
                  <a:srgbClr val="898970"/>
                </a:solidFill>
              </a:rPr>
              <a:t>セッション</a:t>
            </a:r>
            <a:r>
              <a:rPr lang="ja-JP" altLang="en-US" sz="2600">
                <a:solidFill>
                  <a:srgbClr val="C00000"/>
                </a:solidFill>
              </a:rPr>
              <a:t>６</a:t>
            </a:r>
            <a:r>
              <a:rPr lang="ja-JP" altLang="en-US" sz="2000">
                <a:solidFill>
                  <a:srgbClr val="898970"/>
                </a:solidFill>
              </a:rPr>
              <a:t>：</a:t>
            </a:r>
            <a:r>
              <a:rPr lang="ja-JP" altLang="en-US" sz="2100">
                <a:solidFill>
                  <a:srgbClr val="898970"/>
                </a:solidFill>
              </a:rPr>
              <a:t>赤ちゃんが乳房から乳汁を</a:t>
            </a:r>
            <a:endParaRPr lang="en-US" altLang="ja-JP" sz="2100">
              <a:solidFill>
                <a:srgbClr val="898970"/>
              </a:solidFill>
            </a:endParaRPr>
          </a:p>
          <a:p>
            <a:pPr eaLnBrk="1" hangingPunct="1">
              <a:lnSpc>
                <a:spcPct val="80000"/>
              </a:lnSpc>
            </a:pPr>
            <a:r>
              <a:rPr lang="ja-JP" altLang="en-US" sz="2100">
                <a:solidFill>
                  <a:srgbClr val="898970"/>
                </a:solidFill>
              </a:rPr>
              <a:t>　　　　　　　飲みとる仕組みについて</a:t>
            </a:r>
          </a:p>
        </p:txBody>
      </p:sp>
      <p:sp>
        <p:nvSpPr>
          <p:cNvPr id="4" name="テキスト ボックス 3"/>
          <p:cNvSpPr txBox="1"/>
          <p:nvPr/>
        </p:nvSpPr>
        <p:spPr>
          <a:xfrm>
            <a:off x="3667125" y="5476875"/>
            <a:ext cx="2240743" cy="954107"/>
          </a:xfrm>
          <a:prstGeom prst="rect">
            <a:avLst/>
          </a:prstGeom>
          <a:noFill/>
        </p:spPr>
        <p:txBody>
          <a:bodyPr wrap="none" rtlCol="0">
            <a:spAutoFit/>
          </a:bodyPr>
          <a:lstStyle/>
          <a:p>
            <a:r>
              <a:rPr lang="en-US" altLang="ja-JP" sz="2800" dirty="0" smtClean="0"/>
              <a:t>revised 2016</a:t>
            </a:r>
            <a:endParaRPr lang="ja-JP" altLang="en-US" sz="2800" dirty="0" smtClean="0"/>
          </a:p>
          <a:p>
            <a:endParaRPr kumimoji="1" lang="ja-JP" altLang="en-US"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タイトル 3"/>
          <p:cNvSpPr>
            <a:spLocks noGrp="1"/>
          </p:cNvSpPr>
          <p:nvPr>
            <p:ph type="ctrTitle"/>
          </p:nvPr>
        </p:nvSpPr>
        <p:spPr>
          <a:xfrm>
            <a:off x="0" y="2143125"/>
            <a:ext cx="8786813" cy="1357313"/>
          </a:xfrm>
        </p:spPr>
        <p:txBody>
          <a:bodyPr/>
          <a:lstStyle/>
          <a:p>
            <a:pPr eaLnBrk="1" hangingPunct="1"/>
            <a:r>
              <a:rPr lang="ja-JP" altLang="en-US" sz="4000" b="1">
                <a:ln>
                  <a:noFill/>
                </a:ln>
              </a:rPr>
              <a:t>２．乳汁の産生</a:t>
            </a:r>
          </a:p>
        </p:txBody>
      </p:sp>
      <p:sp>
        <p:nvSpPr>
          <p:cNvPr id="33795"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タイトル 1"/>
          <p:cNvSpPr>
            <a:spLocks noGrp="1"/>
          </p:cNvSpPr>
          <p:nvPr>
            <p:ph type="title"/>
          </p:nvPr>
        </p:nvSpPr>
        <p:spPr>
          <a:xfrm>
            <a:off x="900113" y="338138"/>
            <a:ext cx="7358062" cy="714375"/>
          </a:xfrm>
        </p:spPr>
        <p:txBody>
          <a:bodyPr/>
          <a:lstStyle/>
          <a:p>
            <a:pPr eaLnBrk="1" hangingPunct="1"/>
            <a:r>
              <a:rPr lang="ja-JP" altLang="en-US" sz="3200" b="1">
                <a:ln>
                  <a:noFill/>
                </a:ln>
                <a:solidFill>
                  <a:srgbClr val="7030A0"/>
                </a:solidFill>
                <a:latin typeface="HG丸ｺﾞｼｯｸM-PRO" charset="-128"/>
              </a:rPr>
              <a:t>乳汁産生のはじまり</a:t>
            </a:r>
          </a:p>
        </p:txBody>
      </p:sp>
      <p:sp>
        <p:nvSpPr>
          <p:cNvPr id="35843" name="コンテンツ プレースホルダ 2"/>
          <p:cNvSpPr>
            <a:spLocks noGrp="1"/>
          </p:cNvSpPr>
          <p:nvPr>
            <p:ph idx="1"/>
          </p:nvPr>
        </p:nvSpPr>
        <p:spPr>
          <a:xfrm>
            <a:off x="439738" y="1268413"/>
            <a:ext cx="8280400" cy="4968875"/>
          </a:xfrm>
        </p:spPr>
        <p:txBody>
          <a:bodyPr/>
          <a:lstStyle/>
          <a:p>
            <a:pPr eaLnBrk="1" hangingPunct="1"/>
            <a:r>
              <a:rPr lang="ja-JP" altLang="en-US" sz="2800">
                <a:latin typeface="HG丸ｺﾞｼｯｸM-PRO" charset="-128"/>
              </a:rPr>
              <a:t>ホルモンと血中の化学的伝達物質による分泌段階</a:t>
            </a:r>
            <a:endParaRPr lang="en-US" altLang="ja-JP" sz="2800">
              <a:latin typeface="HG丸ｺﾞｼｯｸM-PRO" charset="-128"/>
            </a:endParaRPr>
          </a:p>
          <a:p>
            <a:pPr lvl="1" eaLnBrk="1" hangingPunct="1">
              <a:buClr>
                <a:schemeClr val="bg2"/>
              </a:buClr>
              <a:buFont typeface="Wingdings" charset="2"/>
              <a:buChar char="ü"/>
            </a:pPr>
            <a:r>
              <a:rPr lang="ja-JP" altLang="en-US">
                <a:latin typeface="HG丸ｺﾞｼｯｸM-PRO" charset="-128"/>
              </a:rPr>
              <a:t>妊娠中のホルモンの働きで乳房が大きくな</a:t>
            </a:r>
            <a:endParaRPr lang="en-US" altLang="ja-JP">
              <a:latin typeface="HG丸ｺﾞｼｯｸM-PRO" charset="-128"/>
            </a:endParaRPr>
          </a:p>
          <a:p>
            <a:pPr lvl="1" eaLnBrk="1" hangingPunct="1">
              <a:buClr>
                <a:schemeClr val="bg2"/>
              </a:buClr>
              <a:buFont typeface="Wingdings" charset="2"/>
              <a:buChar char="ü"/>
            </a:pPr>
            <a:r>
              <a:rPr lang="ja-JP" altLang="en-US">
                <a:latin typeface="HG丸ｺﾞｼｯｸM-PRO" charset="-128"/>
              </a:rPr>
              <a:t>初乳の生成開始</a:t>
            </a:r>
            <a:endParaRPr lang="en-US" altLang="ja-JP">
              <a:latin typeface="HG丸ｺﾞｼｯｸM-PRO" charset="-128"/>
            </a:endParaRPr>
          </a:p>
          <a:p>
            <a:pPr eaLnBrk="1" hangingPunct="1"/>
            <a:r>
              <a:rPr lang="ja-JP" altLang="en-US" sz="2800">
                <a:latin typeface="HG丸ｺﾞｼｯｸM-PRO" charset="-128"/>
              </a:rPr>
              <a:t>初乳は赤ちゃんが生まれたときに乳房内に存在している</a:t>
            </a:r>
            <a:endParaRPr lang="en-US" altLang="ja-JP" sz="2800">
              <a:latin typeface="HG丸ｺﾞｼｯｸM-PRO" charset="-128"/>
            </a:endParaRPr>
          </a:p>
          <a:p>
            <a:pPr eaLnBrk="1" hangingPunct="1"/>
            <a:r>
              <a:rPr lang="ja-JP" altLang="en-US" sz="2800">
                <a:latin typeface="HG丸ｺﾞｼｯｸM-PRO" charset="-128"/>
              </a:rPr>
              <a:t>プロラクチンとオキシトシンが乳汁の</a:t>
            </a:r>
            <a:r>
              <a:rPr lang="ja-JP" altLang="en-US" sz="2800">
                <a:solidFill>
                  <a:srgbClr val="5A5021"/>
                </a:solidFill>
                <a:latin typeface="HG丸ｺﾞｼｯｸM-PRO" charset="-128"/>
              </a:rPr>
              <a:t>産生と流れ</a:t>
            </a:r>
            <a:r>
              <a:rPr lang="ja-JP" altLang="en-US" sz="2800">
                <a:latin typeface="HG丸ｺﾞｼｯｸM-PRO" charset="-128"/>
              </a:rPr>
              <a:t>のために重要な役割を果たしている</a:t>
            </a:r>
            <a:endParaRPr lang="en-US" altLang="ja-JP" sz="2800">
              <a:latin typeface="HG丸ｺﾞｼｯｸM-PRO" charset="-128"/>
            </a:endParaRPr>
          </a:p>
          <a:p>
            <a:pPr eaLnBrk="1" hangingPunct="1"/>
            <a:r>
              <a:rPr lang="ja-JP" altLang="en-US" sz="2800">
                <a:latin typeface="HG丸ｺﾞｼｯｸM-PRO" charset="-128"/>
              </a:rPr>
              <a:t>乳汁産生量が増えるには分娩後</a:t>
            </a:r>
            <a:r>
              <a:rPr lang="en-US" altLang="ja-JP" sz="2800">
                <a:latin typeface="HG丸ｺﾞｼｯｸM-PRO" charset="-128"/>
              </a:rPr>
              <a:t>30-40</a:t>
            </a:r>
            <a:r>
              <a:rPr lang="ja-JP" altLang="en-US" sz="2800">
                <a:latin typeface="HG丸ｺﾞｼｯｸM-PRO" charset="-128"/>
              </a:rPr>
              <a:t>時間かかる</a:t>
            </a:r>
            <a:endParaRPr lang="en-US" altLang="ja-JP" sz="2800">
              <a:latin typeface="HG丸ｺﾞｼｯｸM-PRO" charset="-128"/>
            </a:endParaRPr>
          </a:p>
          <a:p>
            <a:pPr eaLnBrk="1" hangingPunct="1"/>
            <a:endParaRPr lang="ja-JP" altLang="en-US" sz="2800">
              <a:latin typeface="HG丸ｺﾞｼｯｸM-PRO" charset="-128"/>
            </a:endParaRPr>
          </a:p>
        </p:txBody>
      </p:sp>
      <p:sp>
        <p:nvSpPr>
          <p:cNvPr id="35844" name="スライド番号プレースホルダ 3"/>
          <p:cNvSpPr>
            <a:spLocks noGrp="1"/>
          </p:cNvSpPr>
          <p:nvPr>
            <p:ph type="sldNum" sz="quarter" idx="12"/>
          </p:nvPr>
        </p:nvSpPr>
        <p:spPr bwMode="auto">
          <a:noFill/>
          <a:ln>
            <a:miter lim="800000"/>
            <a:headEnd/>
            <a:tailEnd/>
          </a:ln>
        </p:spPr>
        <p:txBody>
          <a:bodyPr/>
          <a:lstStyle/>
          <a:p>
            <a:fld id="{9A3BE404-C97A-7445-979D-8676A54CE0F9}" type="slidenum">
              <a:rPr lang="ja-JP" altLang="en-US" smtClean="0"/>
              <a:pPr/>
              <a:t>11</a:t>
            </a:fld>
            <a:endParaRPr lang="ja-JP" alt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タイトル 1"/>
          <p:cNvSpPr>
            <a:spLocks noGrp="1"/>
          </p:cNvSpPr>
          <p:nvPr>
            <p:ph type="title"/>
          </p:nvPr>
        </p:nvSpPr>
        <p:spPr>
          <a:xfrm>
            <a:off x="928688" y="357188"/>
            <a:ext cx="7358062" cy="714375"/>
          </a:xfrm>
        </p:spPr>
        <p:txBody>
          <a:bodyPr/>
          <a:lstStyle/>
          <a:p>
            <a:pPr eaLnBrk="1" hangingPunct="1"/>
            <a:r>
              <a:rPr lang="ja-JP" altLang="en-US" sz="3200" b="1">
                <a:ln>
                  <a:noFill/>
                </a:ln>
                <a:solidFill>
                  <a:srgbClr val="7030A0"/>
                </a:solidFill>
              </a:rPr>
              <a:t>プロラクチン</a:t>
            </a:r>
          </a:p>
        </p:txBody>
      </p:sp>
      <p:sp>
        <p:nvSpPr>
          <p:cNvPr id="37891" name="コンテンツ プレースホルダ 2"/>
          <p:cNvSpPr>
            <a:spLocks noGrp="1"/>
          </p:cNvSpPr>
          <p:nvPr>
            <p:ph idx="1"/>
          </p:nvPr>
        </p:nvSpPr>
        <p:spPr>
          <a:xfrm>
            <a:off x="574675" y="1412875"/>
            <a:ext cx="8064500" cy="4235450"/>
          </a:xfrm>
        </p:spPr>
        <p:txBody>
          <a:bodyPr/>
          <a:lstStyle/>
          <a:p>
            <a:pPr eaLnBrk="1" hangingPunct="1">
              <a:spcAft>
                <a:spcPts val="600"/>
              </a:spcAft>
            </a:pPr>
            <a:r>
              <a:rPr lang="ja-JP" altLang="en-US" sz="2800">
                <a:latin typeface="HG丸ｺﾞｼｯｸM-PRO" charset="-128"/>
              </a:rPr>
              <a:t>乳腺房に働いて乳汁を産生させるホルモン</a:t>
            </a:r>
            <a:endParaRPr lang="en-US" altLang="ja-JP" sz="2800">
              <a:latin typeface="HG丸ｺﾞｼｯｸM-PRO" charset="-128"/>
            </a:endParaRPr>
          </a:p>
          <a:p>
            <a:pPr eaLnBrk="1" hangingPunct="1">
              <a:spcAft>
                <a:spcPts val="600"/>
              </a:spcAft>
            </a:pPr>
            <a:r>
              <a:rPr lang="ja-JP" altLang="en-US" sz="2800">
                <a:latin typeface="HG丸ｺﾞｼｯｸM-PRO" charset="-128"/>
              </a:rPr>
              <a:t>赤ちゃんが授乳を終えたあと</a:t>
            </a:r>
            <a:r>
              <a:rPr lang="en-US" altLang="ja-JP" sz="2800">
                <a:latin typeface="HG丸ｺﾞｼｯｸM-PRO" charset="-128"/>
              </a:rPr>
              <a:t>,</a:t>
            </a:r>
            <a:r>
              <a:rPr lang="ja-JP" altLang="en-US" sz="2800">
                <a:latin typeface="HG丸ｺﾞｼｯｸM-PRO" charset="-128"/>
              </a:rPr>
              <a:t>次の授乳に備えて乳汁を産生するように働く</a:t>
            </a:r>
            <a:endParaRPr lang="en-US" altLang="ja-JP" sz="2800">
              <a:latin typeface="HG丸ｺﾞｼｯｸM-PRO" charset="-128"/>
            </a:endParaRPr>
          </a:p>
          <a:p>
            <a:pPr eaLnBrk="1" hangingPunct="1">
              <a:spcAft>
                <a:spcPts val="600"/>
              </a:spcAft>
            </a:pPr>
            <a:r>
              <a:rPr lang="ja-JP" altLang="en-US" sz="2800">
                <a:latin typeface="HG丸ｺﾞｼｯｸM-PRO" charset="-128"/>
              </a:rPr>
              <a:t>母親はリラックスし眠くなる</a:t>
            </a:r>
            <a:endParaRPr lang="en-US" altLang="ja-JP" sz="2800">
              <a:latin typeface="HG丸ｺﾞｼｯｸM-PRO" charset="-128"/>
            </a:endParaRPr>
          </a:p>
          <a:p>
            <a:pPr eaLnBrk="1" hangingPunct="1">
              <a:spcAft>
                <a:spcPts val="600"/>
              </a:spcAft>
            </a:pPr>
            <a:r>
              <a:rPr lang="ja-JP" altLang="en-US" sz="2800">
                <a:latin typeface="HG丸ｺﾞｼｯｸM-PRO" charset="-128"/>
              </a:rPr>
              <a:t>分娩後</a:t>
            </a:r>
            <a:r>
              <a:rPr lang="en-US" altLang="ja-JP" sz="2800">
                <a:latin typeface="HG丸ｺﾞｼｯｸM-PRO" charset="-128"/>
              </a:rPr>
              <a:t>2</a:t>
            </a:r>
            <a:r>
              <a:rPr lang="ja-JP" altLang="en-US" sz="2800">
                <a:latin typeface="HG丸ｺﾞｼｯｸM-PRO" charset="-128"/>
              </a:rPr>
              <a:t>時間で高値</a:t>
            </a:r>
            <a:endParaRPr lang="en-US" altLang="ja-JP" sz="2800">
              <a:latin typeface="HG丸ｺﾞｼｯｸM-PRO" charset="-128"/>
            </a:endParaRPr>
          </a:p>
          <a:p>
            <a:pPr eaLnBrk="1" hangingPunct="1">
              <a:spcAft>
                <a:spcPts val="600"/>
              </a:spcAft>
            </a:pPr>
            <a:r>
              <a:rPr lang="ja-JP" altLang="en-US" sz="2800">
                <a:latin typeface="HG丸ｺﾞｼｯｸM-PRO" charset="-128"/>
              </a:rPr>
              <a:t>夜間も高値</a:t>
            </a:r>
            <a:endParaRPr lang="en-US" altLang="ja-JP" sz="2800">
              <a:latin typeface="HG丸ｺﾞｼｯｸM-PRO" charset="-128"/>
            </a:endParaRPr>
          </a:p>
          <a:p>
            <a:pPr lvl="1" eaLnBrk="1" hangingPunct="1">
              <a:spcAft>
                <a:spcPts val="600"/>
              </a:spcAft>
              <a:buClr>
                <a:schemeClr val="bg2"/>
              </a:buClr>
              <a:buFont typeface="Wingdings" charset="2"/>
              <a:buChar char="ü"/>
            </a:pPr>
            <a:r>
              <a:rPr lang="ja-JP" altLang="en-US">
                <a:latin typeface="HG丸ｺﾞｼｯｸM-PRO" charset="-128"/>
              </a:rPr>
              <a:t>夜間の授乳はさらにプロラクチンの分泌を高める</a:t>
            </a:r>
          </a:p>
        </p:txBody>
      </p:sp>
      <p:sp>
        <p:nvSpPr>
          <p:cNvPr id="37892" name="スライド番号プレースホルダ 3"/>
          <p:cNvSpPr>
            <a:spLocks noGrp="1"/>
          </p:cNvSpPr>
          <p:nvPr>
            <p:ph type="sldNum" sz="quarter" idx="12"/>
          </p:nvPr>
        </p:nvSpPr>
        <p:spPr bwMode="auto">
          <a:noFill/>
          <a:ln>
            <a:miter lim="800000"/>
            <a:headEnd/>
            <a:tailEnd/>
          </a:ln>
        </p:spPr>
        <p:txBody>
          <a:bodyPr/>
          <a:lstStyle/>
          <a:p>
            <a:fld id="{D51A0183-3676-F749-B3C1-7655D7A731CC}" type="slidenum">
              <a:rPr lang="ja-JP" altLang="en-US" smtClean="0"/>
              <a:pPr/>
              <a:t>12</a:t>
            </a:fld>
            <a:endParaRPr lang="ja-JP" alt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タイトル 1"/>
          <p:cNvSpPr>
            <a:spLocks noGrp="1"/>
          </p:cNvSpPr>
          <p:nvPr>
            <p:ph type="title"/>
          </p:nvPr>
        </p:nvSpPr>
        <p:spPr/>
        <p:txBody>
          <a:bodyPr/>
          <a:lstStyle/>
          <a:p>
            <a:pPr eaLnBrk="1" hangingPunct="1"/>
            <a:r>
              <a:rPr lang="ja-JP" altLang="en-US" sz="3200" b="1">
                <a:ln>
                  <a:noFill/>
                </a:ln>
                <a:solidFill>
                  <a:srgbClr val="7030A0"/>
                </a:solidFill>
              </a:rPr>
              <a:t>オキシトシン</a:t>
            </a:r>
          </a:p>
        </p:txBody>
      </p:sp>
      <p:sp>
        <p:nvSpPr>
          <p:cNvPr id="39939" name="コンテンツ プレースホルダ 2"/>
          <p:cNvSpPr>
            <a:spLocks noGrp="1"/>
          </p:cNvSpPr>
          <p:nvPr>
            <p:ph idx="1"/>
          </p:nvPr>
        </p:nvSpPr>
        <p:spPr>
          <a:xfrm>
            <a:off x="468313" y="1484313"/>
            <a:ext cx="8143875" cy="3384550"/>
          </a:xfrm>
        </p:spPr>
        <p:txBody>
          <a:bodyPr/>
          <a:lstStyle/>
          <a:p>
            <a:pPr eaLnBrk="1" hangingPunct="1">
              <a:spcAft>
                <a:spcPts val="600"/>
              </a:spcAft>
            </a:pPr>
            <a:r>
              <a:rPr lang="ja-JP" altLang="en-US" sz="2800">
                <a:latin typeface="HG丸ｺﾞｼｯｸM-PRO" charset="-128"/>
              </a:rPr>
              <a:t>乳腺房の周りの筋上皮細胞を収縮させ、乳管に乳汁を送りだす</a:t>
            </a:r>
            <a:endParaRPr lang="en-US" altLang="ja-JP" sz="2800">
              <a:latin typeface="HG丸ｺﾞｼｯｸM-PRO" charset="-128"/>
            </a:endParaRPr>
          </a:p>
          <a:p>
            <a:pPr lvl="1" eaLnBrk="1" hangingPunct="1">
              <a:spcAft>
                <a:spcPts val="600"/>
              </a:spcAft>
              <a:buClr>
                <a:schemeClr val="bg2"/>
              </a:buClr>
              <a:buFont typeface="Wingdings" charset="2"/>
              <a:buChar char="ü"/>
            </a:pPr>
            <a:r>
              <a:rPr lang="ja-JP" altLang="en-US">
                <a:solidFill>
                  <a:srgbClr val="C00000"/>
                </a:solidFill>
                <a:latin typeface="HG丸ｺﾞｼｯｸM-PRO" charset="-128"/>
              </a:rPr>
              <a:t>射乳反射（オキシトシン反射）</a:t>
            </a:r>
            <a:endParaRPr lang="en-US" altLang="ja-JP">
              <a:solidFill>
                <a:srgbClr val="C00000"/>
              </a:solidFill>
              <a:latin typeface="HG丸ｺﾞｼｯｸM-PRO" charset="-128"/>
            </a:endParaRPr>
          </a:p>
          <a:p>
            <a:pPr eaLnBrk="1" hangingPunct="1">
              <a:spcAft>
                <a:spcPts val="600"/>
              </a:spcAft>
            </a:pPr>
            <a:r>
              <a:rPr lang="ja-JP" altLang="en-US" sz="2800">
                <a:latin typeface="HG丸ｺﾞｼｯｸM-PRO" charset="-128"/>
              </a:rPr>
              <a:t>射乳反射は</a:t>
            </a:r>
            <a:r>
              <a:rPr lang="en-US" altLang="ja-JP" sz="2800">
                <a:latin typeface="HG丸ｺﾞｼｯｸM-PRO" charset="-128"/>
              </a:rPr>
              <a:t>1</a:t>
            </a:r>
            <a:r>
              <a:rPr lang="ja-JP" altLang="en-US" sz="2800">
                <a:latin typeface="HG丸ｺﾞｼｯｸM-PRO" charset="-128"/>
              </a:rPr>
              <a:t>回の授乳中に数回起こる</a:t>
            </a:r>
            <a:endParaRPr lang="en-US" altLang="ja-JP" sz="2800">
              <a:latin typeface="HG丸ｺﾞｼｯｸM-PRO" charset="-128"/>
            </a:endParaRPr>
          </a:p>
          <a:p>
            <a:pPr eaLnBrk="1" hangingPunct="1">
              <a:spcAft>
                <a:spcPts val="600"/>
              </a:spcAft>
            </a:pPr>
            <a:r>
              <a:rPr lang="ja-JP" altLang="en-US" sz="2800">
                <a:latin typeface="HG丸ｺﾞｼｯｸM-PRO" charset="-128"/>
              </a:rPr>
              <a:t>時間が経つにつれて母親がだんだん気づきにくくなったり、感じ方が変わったりする</a:t>
            </a:r>
          </a:p>
        </p:txBody>
      </p:sp>
      <p:sp>
        <p:nvSpPr>
          <p:cNvPr id="39940" name="スライド番号プレースホルダ 3"/>
          <p:cNvSpPr>
            <a:spLocks noGrp="1"/>
          </p:cNvSpPr>
          <p:nvPr>
            <p:ph type="sldNum" sz="quarter" idx="12"/>
          </p:nvPr>
        </p:nvSpPr>
        <p:spPr bwMode="auto">
          <a:noFill/>
          <a:ln>
            <a:miter lim="800000"/>
            <a:headEnd/>
            <a:tailEnd/>
          </a:ln>
        </p:spPr>
        <p:txBody>
          <a:bodyPr/>
          <a:lstStyle/>
          <a:p>
            <a:fld id="{1BADD858-8EA2-0A4A-A609-BE9CEEB1B6EE}" type="slidenum">
              <a:rPr lang="ja-JP" altLang="en-US" smtClean="0"/>
              <a:pPr/>
              <a:t>13</a:t>
            </a:fld>
            <a:endParaRPr lang="ja-JP" alt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タイトル 1"/>
          <p:cNvSpPr>
            <a:spLocks noGrp="1"/>
          </p:cNvSpPr>
          <p:nvPr>
            <p:ph type="title"/>
          </p:nvPr>
        </p:nvSpPr>
        <p:spPr>
          <a:xfrm>
            <a:off x="666750" y="482600"/>
            <a:ext cx="7747000" cy="714375"/>
          </a:xfrm>
        </p:spPr>
        <p:txBody>
          <a:bodyPr/>
          <a:lstStyle/>
          <a:p>
            <a:pPr eaLnBrk="1" hangingPunct="1"/>
            <a:r>
              <a:rPr lang="ja-JP" altLang="en-US" sz="3200" b="1">
                <a:ln>
                  <a:noFill/>
                </a:ln>
                <a:solidFill>
                  <a:srgbClr val="7030A0"/>
                </a:solidFill>
              </a:rPr>
              <a:t>射乳反射（オキシトシン反射）のサイン</a:t>
            </a:r>
          </a:p>
        </p:txBody>
      </p:sp>
      <p:sp>
        <p:nvSpPr>
          <p:cNvPr id="41987" name="コンテンツ プレースホルダ 2"/>
          <p:cNvSpPr>
            <a:spLocks noGrp="1"/>
          </p:cNvSpPr>
          <p:nvPr>
            <p:ph idx="1"/>
          </p:nvPr>
        </p:nvSpPr>
        <p:spPr>
          <a:xfrm>
            <a:off x="539750" y="1341438"/>
            <a:ext cx="8001000" cy="4740275"/>
          </a:xfrm>
        </p:spPr>
        <p:txBody>
          <a:bodyPr/>
          <a:lstStyle/>
          <a:p>
            <a:pPr eaLnBrk="1" hangingPunct="1"/>
            <a:r>
              <a:rPr lang="ja-JP" altLang="en-US" sz="2800">
                <a:latin typeface="HG丸ｺﾞｼｯｸM-PRO" charset="-128"/>
              </a:rPr>
              <a:t>出産後のオキシトシン反射のサイン</a:t>
            </a:r>
            <a:endParaRPr lang="en-US" altLang="ja-JP" sz="2800">
              <a:latin typeface="HG丸ｺﾞｼｯｸM-PRO" charset="-128"/>
            </a:endParaRPr>
          </a:p>
          <a:p>
            <a:pPr lvl="1" eaLnBrk="1" hangingPunct="1">
              <a:buClr>
                <a:schemeClr val="bg2"/>
              </a:buClr>
              <a:buFont typeface="Wingdings" charset="2"/>
              <a:buChar char="ü"/>
            </a:pPr>
            <a:r>
              <a:rPr lang="ja-JP" altLang="en-US">
                <a:latin typeface="HG丸ｺﾞｼｯｸM-PRO" charset="-128"/>
              </a:rPr>
              <a:t>子宮収縮の痛みを感じる（ときに急激な出血）</a:t>
            </a:r>
            <a:endParaRPr lang="en-US" altLang="ja-JP">
              <a:latin typeface="HG丸ｺﾞｼｯｸM-PRO" charset="-128"/>
            </a:endParaRPr>
          </a:p>
          <a:p>
            <a:pPr lvl="1" eaLnBrk="1" hangingPunct="1">
              <a:buClr>
                <a:schemeClr val="bg2"/>
              </a:buClr>
              <a:buFont typeface="Wingdings" charset="2"/>
              <a:buChar char="ü"/>
            </a:pPr>
            <a:r>
              <a:rPr lang="ja-JP" altLang="en-US">
                <a:latin typeface="HG丸ｺﾞｼｯｸM-PRO" charset="-128"/>
              </a:rPr>
              <a:t>突然の喉の渇きを覚える</a:t>
            </a:r>
            <a:endParaRPr lang="en-US" altLang="ja-JP">
              <a:latin typeface="HG丸ｺﾞｼｯｸM-PRO" charset="-128"/>
            </a:endParaRPr>
          </a:p>
          <a:p>
            <a:pPr lvl="1" eaLnBrk="1" hangingPunct="1">
              <a:buClr>
                <a:schemeClr val="bg2"/>
              </a:buClr>
              <a:buFont typeface="Wingdings" charset="2"/>
              <a:buChar char="ü"/>
            </a:pPr>
            <a:r>
              <a:rPr lang="ja-JP" altLang="en-US">
                <a:latin typeface="HG丸ｺﾞｼｯｸM-PRO" charset="-128"/>
              </a:rPr>
              <a:t>乳房から乳汁がほとばしる</a:t>
            </a:r>
            <a:endParaRPr lang="en-US" altLang="ja-JP">
              <a:latin typeface="HG丸ｺﾞｼｯｸM-PRO" charset="-128"/>
            </a:endParaRPr>
          </a:p>
          <a:p>
            <a:pPr lvl="1" eaLnBrk="1" hangingPunct="1">
              <a:buClr>
                <a:schemeClr val="bg2"/>
              </a:buClr>
              <a:buFont typeface="Wingdings" charset="2"/>
              <a:buChar char="ü"/>
            </a:pPr>
            <a:r>
              <a:rPr lang="ja-JP" altLang="en-US">
                <a:latin typeface="HG丸ｺﾞｼｯｸM-PRO" charset="-128"/>
              </a:rPr>
              <a:t>吸っていない乳房から乳汁が出る</a:t>
            </a:r>
            <a:endParaRPr lang="en-US" altLang="ja-JP">
              <a:latin typeface="HG丸ｺﾞｼｯｸM-PRO" charset="-128"/>
            </a:endParaRPr>
          </a:p>
          <a:p>
            <a:pPr lvl="1" eaLnBrk="1" hangingPunct="1">
              <a:buClr>
                <a:schemeClr val="bg2"/>
              </a:buClr>
              <a:buFont typeface="Wingdings" charset="2"/>
              <a:buChar char="ü"/>
            </a:pPr>
            <a:r>
              <a:rPr lang="ja-JP" altLang="en-US">
                <a:latin typeface="HG丸ｺﾞｼｯｸM-PRO" charset="-128"/>
              </a:rPr>
              <a:t>乳房に絞られるような感覚</a:t>
            </a:r>
            <a:endParaRPr lang="en-US" altLang="ja-JP">
              <a:latin typeface="HG丸ｺﾞｼｯｸM-PRO" charset="-128"/>
            </a:endParaRPr>
          </a:p>
          <a:p>
            <a:pPr eaLnBrk="1" hangingPunct="1"/>
            <a:r>
              <a:rPr lang="ja-JP" altLang="en-US" sz="2800">
                <a:latin typeface="HG丸ｺﾞｼｯｸM-PRO" charset="-128"/>
              </a:rPr>
              <a:t>ただし母親がいつもこれらを感じるとはかぎらない</a:t>
            </a:r>
            <a:endParaRPr lang="en-US" altLang="ja-JP" sz="2800">
              <a:latin typeface="HG丸ｺﾞｼｯｸM-PRO" charset="-128"/>
            </a:endParaRPr>
          </a:p>
          <a:p>
            <a:pPr lvl="1" eaLnBrk="1" hangingPunct="1"/>
            <a:endParaRPr lang="ja-JP" altLang="en-US">
              <a:latin typeface="HG丸ｺﾞｼｯｸM-PRO" charset="-128"/>
            </a:endParaRPr>
          </a:p>
        </p:txBody>
      </p:sp>
      <p:sp>
        <p:nvSpPr>
          <p:cNvPr id="41988" name="スライド番号プレースホルダ 3"/>
          <p:cNvSpPr>
            <a:spLocks noGrp="1"/>
          </p:cNvSpPr>
          <p:nvPr>
            <p:ph type="sldNum" sz="quarter" idx="12"/>
          </p:nvPr>
        </p:nvSpPr>
        <p:spPr bwMode="auto">
          <a:noFill/>
          <a:ln>
            <a:miter lim="800000"/>
            <a:headEnd/>
            <a:tailEnd/>
          </a:ln>
        </p:spPr>
        <p:txBody>
          <a:bodyPr/>
          <a:lstStyle/>
          <a:p>
            <a:fld id="{D90F14BD-9EBC-4444-B061-88C92AE061D3}" type="slidenum">
              <a:rPr lang="ja-JP" altLang="en-US" smtClean="0"/>
              <a:pPr/>
              <a:t>14</a:t>
            </a:fld>
            <a:endParaRPr lang="ja-JP" alt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5" name="テキスト プレースホルダ 4"/>
          <p:cNvSpPr>
            <a:spLocks noGrp="1"/>
          </p:cNvSpPr>
          <p:nvPr>
            <p:ph type="body" sz="half" idx="4294967295"/>
          </p:nvPr>
        </p:nvSpPr>
        <p:spPr>
          <a:xfrm>
            <a:off x="539750" y="3573463"/>
            <a:ext cx="8099425" cy="1566862"/>
          </a:xfrm>
        </p:spPr>
        <p:txBody>
          <a:bodyPr/>
          <a:lstStyle/>
          <a:p>
            <a:pPr eaLnBrk="1" hangingPunct="1"/>
            <a:r>
              <a:rPr lang="ja-JP" altLang="en-US" sz="2800">
                <a:latin typeface="HG丸ｺﾞｼｯｸM-PRO" charset="-128"/>
              </a:rPr>
              <a:t>射乳が起これば</a:t>
            </a:r>
            <a:r>
              <a:rPr lang="en-US" altLang="ja-JP" sz="2800">
                <a:latin typeface="HG丸ｺﾞｼｯｸM-PRO" charset="-128"/>
              </a:rPr>
              <a:t>,</a:t>
            </a:r>
            <a:r>
              <a:rPr lang="ja-JP" altLang="en-US" sz="2800">
                <a:latin typeface="HG丸ｺﾞｼｯｸM-PRO" charset="-128"/>
              </a:rPr>
              <a:t>赤ちゃんの哺乳のリズムは速いものからゆっくりとした深い吸啜（</a:t>
            </a:r>
            <a:r>
              <a:rPr lang="en-US" altLang="ja-JP" sz="2800">
                <a:latin typeface="HG丸ｺﾞｼｯｸM-PRO" charset="-128"/>
              </a:rPr>
              <a:t>1</a:t>
            </a:r>
            <a:r>
              <a:rPr lang="ja-JP" altLang="en-US" sz="2800">
                <a:latin typeface="HG丸ｺﾞｼｯｸM-PRO" charset="-128"/>
              </a:rPr>
              <a:t>秒間に</a:t>
            </a:r>
            <a:r>
              <a:rPr lang="en-US" altLang="ja-JP" sz="2800">
                <a:latin typeface="HG丸ｺﾞｼｯｸM-PRO" charset="-128"/>
              </a:rPr>
              <a:t>1</a:t>
            </a:r>
            <a:r>
              <a:rPr lang="ja-JP" altLang="en-US" sz="2800">
                <a:latin typeface="HG丸ｺﾞｼｯｸM-PRO" charset="-128"/>
              </a:rPr>
              <a:t>回程度）と嚥下のリズムに変わる</a:t>
            </a:r>
            <a:endParaRPr lang="en-US" altLang="ja-JP" sz="2800">
              <a:latin typeface="HG丸ｺﾞｼｯｸM-PRO" charset="-128"/>
            </a:endParaRPr>
          </a:p>
          <a:p>
            <a:pPr eaLnBrk="1" hangingPunct="1"/>
            <a:endParaRPr lang="ja-JP" altLang="en-US">
              <a:latin typeface="HG丸ｺﾞｼｯｸM-PRO" charset="-128"/>
            </a:endParaRPr>
          </a:p>
        </p:txBody>
      </p:sp>
      <p:sp>
        <p:nvSpPr>
          <p:cNvPr id="44037" name="スライド番号プレースホルダ 4"/>
          <p:cNvSpPr>
            <a:spLocks noGrp="1"/>
          </p:cNvSpPr>
          <p:nvPr>
            <p:ph type="sldNum" sz="quarter" idx="12"/>
          </p:nvPr>
        </p:nvSpPr>
        <p:spPr bwMode="auto">
          <a:noFill/>
          <a:ln>
            <a:miter lim="800000"/>
            <a:headEnd/>
            <a:tailEnd/>
          </a:ln>
        </p:spPr>
        <p:txBody>
          <a:bodyPr/>
          <a:lstStyle/>
          <a:p>
            <a:fld id="{64EA9096-E563-4849-8FCE-97A5D42B5735}" type="slidenum">
              <a:rPr lang="ja-JP" altLang="en-US" smtClean="0"/>
              <a:pPr/>
              <a:t>15</a:t>
            </a:fld>
            <a:endParaRPr lang="ja-JP" altLang="en-US" smtClean="0"/>
          </a:p>
        </p:txBody>
      </p:sp>
      <p:sp>
        <p:nvSpPr>
          <p:cNvPr id="7" name="テキスト ボックス 6"/>
          <p:cNvSpPr txBox="1"/>
          <p:nvPr/>
        </p:nvSpPr>
        <p:spPr>
          <a:xfrm>
            <a:off x="2819400" y="838200"/>
            <a:ext cx="4191000" cy="2385269"/>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mn-ea"/>
              <a:ea typeface="+mn-ea"/>
              <a:cs typeface="HG丸ｺﾞｼｯｸM-PRO" charset="-128"/>
            </a:endParaRPr>
          </a:p>
          <a:p>
            <a:pPr algn="ctr">
              <a:defRPr/>
            </a:pPr>
            <a:endParaRPr lang="en-US" altLang="ja-JP" dirty="0" smtClean="0">
              <a:solidFill>
                <a:schemeClr val="bg1"/>
              </a:solidFill>
              <a:latin typeface="+mn-ea"/>
              <a:ea typeface="+mn-ea"/>
              <a:cs typeface="HG丸ｺﾞｼｯｸM-PRO" charset="-128"/>
            </a:endParaRPr>
          </a:p>
          <a:p>
            <a:pPr algn="ctr">
              <a:defRPr/>
            </a:pPr>
            <a:endParaRPr lang="en-US" altLang="ja-JP" dirty="0" smtClean="0">
              <a:solidFill>
                <a:schemeClr val="bg1"/>
              </a:solidFill>
              <a:latin typeface="+mn-ea"/>
              <a:ea typeface="+mn-ea"/>
              <a:cs typeface="HG丸ｺﾞｼｯｸM-PRO" charset="-128"/>
            </a:endParaRPr>
          </a:p>
          <a:p>
            <a:pPr algn="ctr">
              <a:spcAft>
                <a:spcPts val="600"/>
              </a:spcAft>
              <a:defRPr/>
            </a:pPr>
            <a:r>
              <a:rPr lang="ja-JP" altLang="en-US" dirty="0" smtClean="0">
                <a:solidFill>
                  <a:schemeClr val="bg1"/>
                </a:solidFill>
                <a:latin typeface="+mn-ea"/>
                <a:ea typeface="+mn-ea"/>
                <a:cs typeface="HG丸ｺﾞｼｯｸM-PRO" charset="-128"/>
              </a:rPr>
              <a:t>図７</a:t>
            </a:r>
            <a:r>
              <a:rPr lang="en-US" altLang="ja-JP" dirty="0" smtClean="0">
                <a:solidFill>
                  <a:schemeClr val="bg1"/>
                </a:solidFill>
                <a:latin typeface="+mn-ea"/>
                <a:ea typeface="+mn-ea"/>
                <a:cs typeface="HG丸ｺﾞｼｯｸM-PRO" charset="-128"/>
              </a:rPr>
              <a:t>-</a:t>
            </a:r>
            <a:r>
              <a:rPr lang="ja-JP" altLang="en-US" dirty="0" smtClean="0">
                <a:solidFill>
                  <a:schemeClr val="bg1"/>
                </a:solidFill>
                <a:latin typeface="+mn-ea"/>
                <a:ea typeface="+mn-ea"/>
                <a:cs typeface="HG丸ｺﾞｼｯｸM-PRO" charset="-128"/>
              </a:rPr>
              <a:t>３</a:t>
            </a:r>
            <a:endParaRPr lang="en-US" altLang="ja-JP" dirty="0" smtClean="0">
              <a:solidFill>
                <a:schemeClr val="bg1"/>
              </a:solidFill>
              <a:latin typeface="+mn-ea"/>
              <a:ea typeface="+mn-ea"/>
              <a:cs typeface="HG丸ｺﾞｼｯｸM-PRO" charset="-128"/>
            </a:endParaRPr>
          </a:p>
          <a:p>
            <a:pPr algn="ctr"/>
            <a:r>
              <a:rPr lang="ja-JP" altLang="en-US" dirty="0" smtClean="0">
                <a:solidFill>
                  <a:schemeClr val="bg1"/>
                </a:solidFill>
                <a:latin typeface="+mn-ea"/>
                <a:ea typeface="+mn-ea"/>
              </a:rPr>
              <a:t>大きな口</a:t>
            </a:r>
            <a:endParaRPr lang="en-US" altLang="ja-JP" dirty="0" smtClean="0">
              <a:solidFill>
                <a:schemeClr val="bg1"/>
              </a:solidFill>
              <a:latin typeface="+mn-ea"/>
              <a:ea typeface="+mn-ea"/>
            </a:endParaRPr>
          </a:p>
          <a:p>
            <a:endParaRPr lang="en-US" altLang="ja-JP" dirty="0" smtClean="0">
              <a:solidFill>
                <a:schemeClr val="bg1"/>
              </a:solidFill>
              <a:latin typeface="+mn-ea"/>
              <a:ea typeface="+mn-ea"/>
            </a:endParaRPr>
          </a:p>
          <a:p>
            <a:endParaRPr kumimoji="1" lang="en-US" altLang="ja-JP" dirty="0" smtClean="0">
              <a:solidFill>
                <a:schemeClr val="bg1"/>
              </a:solidFill>
              <a:latin typeface="+mn-ea"/>
              <a:ea typeface="+mn-ea"/>
            </a:endParaRPr>
          </a:p>
          <a:p>
            <a:endParaRPr kumimoji="1" lang="ja-JP" altLang="en-US" dirty="0">
              <a:solidFill>
                <a:schemeClr val="bg1"/>
              </a:solidFill>
              <a:latin typeface="+mn-ea"/>
              <a:ea typeface="+mn-ea"/>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タイトル 4"/>
          <p:cNvSpPr>
            <a:spLocks noGrp="1"/>
          </p:cNvSpPr>
          <p:nvPr>
            <p:ph type="title"/>
          </p:nvPr>
        </p:nvSpPr>
        <p:spPr>
          <a:xfrm>
            <a:off x="541338" y="620713"/>
            <a:ext cx="8135937" cy="714375"/>
          </a:xfrm>
        </p:spPr>
        <p:txBody>
          <a:bodyPr/>
          <a:lstStyle/>
          <a:p>
            <a:pPr eaLnBrk="1" hangingPunct="1"/>
            <a:r>
              <a:rPr lang="ja-JP" altLang="en-US" sz="3200" b="1">
                <a:ln>
                  <a:noFill/>
                </a:ln>
                <a:solidFill>
                  <a:srgbClr val="7030A0"/>
                </a:solidFill>
              </a:rPr>
              <a:t>射乳反射の促進＝オキシトシン放出の促進</a:t>
            </a:r>
          </a:p>
        </p:txBody>
      </p:sp>
      <p:sp>
        <p:nvSpPr>
          <p:cNvPr id="46083" name="コンテンツ プレースホルダ 5"/>
          <p:cNvSpPr>
            <a:spLocks noGrp="1"/>
          </p:cNvSpPr>
          <p:nvPr>
            <p:ph idx="1"/>
          </p:nvPr>
        </p:nvSpPr>
        <p:spPr>
          <a:xfrm>
            <a:off x="468313" y="1557338"/>
            <a:ext cx="8283575" cy="3946525"/>
          </a:xfrm>
        </p:spPr>
        <p:txBody>
          <a:bodyPr/>
          <a:lstStyle/>
          <a:p>
            <a:pPr eaLnBrk="1" hangingPunct="1"/>
            <a:r>
              <a:rPr lang="ja-JP" altLang="en-US" sz="2800">
                <a:latin typeface="HG丸ｺﾞｼｯｸM-PRO" charset="-128"/>
              </a:rPr>
              <a:t>赤ちゃんのことを見て聞いてさわり</a:t>
            </a:r>
            <a:r>
              <a:rPr lang="en-US" altLang="ja-JP" sz="2800">
                <a:latin typeface="HG丸ｺﾞｼｯｸM-PRO" charset="-128"/>
              </a:rPr>
              <a:t>,</a:t>
            </a:r>
            <a:r>
              <a:rPr lang="ja-JP" altLang="en-US" sz="2800">
                <a:latin typeface="HG丸ｺﾞｼｯｸM-PRO" charset="-128"/>
              </a:rPr>
              <a:t>かわいいと思うと射乳反射が促進される</a:t>
            </a:r>
            <a:endParaRPr lang="en-US" altLang="ja-JP" sz="2800">
              <a:latin typeface="HG丸ｺﾞｼｯｸM-PRO" charset="-128"/>
            </a:endParaRPr>
          </a:p>
          <a:p>
            <a:pPr lvl="1" eaLnBrk="1" hangingPunct="1">
              <a:buClr>
                <a:schemeClr val="bg2"/>
              </a:buClr>
              <a:buFont typeface="Wingdings" charset="2"/>
              <a:buChar char="ü"/>
            </a:pPr>
            <a:r>
              <a:rPr lang="ja-JP" altLang="en-US">
                <a:latin typeface="HG丸ｺﾞｼｯｸM-PRO" charset="-128"/>
              </a:rPr>
              <a:t>赤ちゃんのことをうれしく思ったり</a:t>
            </a:r>
            <a:r>
              <a:rPr lang="en-US" altLang="ja-JP">
                <a:latin typeface="HG丸ｺﾞｼｯｸM-PRO" charset="-128"/>
              </a:rPr>
              <a:t>,</a:t>
            </a:r>
            <a:r>
              <a:rPr lang="ja-JP" altLang="en-US">
                <a:latin typeface="HG丸ｺﾞｼｯｸM-PRO" charset="-128"/>
              </a:rPr>
              <a:t>自分の母乳が一番だという自信を持つこと</a:t>
            </a:r>
            <a:endParaRPr lang="en-US" altLang="ja-JP">
              <a:latin typeface="HG丸ｺﾞｼｯｸM-PRO" charset="-128"/>
            </a:endParaRPr>
          </a:p>
          <a:p>
            <a:pPr lvl="1" eaLnBrk="1" hangingPunct="1">
              <a:buClr>
                <a:schemeClr val="bg2"/>
              </a:buClr>
              <a:buFont typeface="Wingdings" charset="2"/>
              <a:buChar char="ü"/>
            </a:pPr>
            <a:r>
              <a:rPr lang="ja-JP" altLang="en-US">
                <a:latin typeface="HG丸ｺﾞｼｯｸM-PRO" charset="-128"/>
              </a:rPr>
              <a:t>授乳のときにリラックスし快適だと感じること</a:t>
            </a:r>
            <a:endParaRPr lang="en-US" altLang="ja-JP">
              <a:latin typeface="HG丸ｺﾞｼｯｸM-PRO" charset="-128"/>
            </a:endParaRPr>
          </a:p>
          <a:p>
            <a:pPr lvl="1" eaLnBrk="1" hangingPunct="1">
              <a:buClr>
                <a:schemeClr val="bg2"/>
              </a:buClr>
              <a:buFont typeface="Wingdings" charset="2"/>
              <a:buChar char="ü"/>
            </a:pPr>
            <a:r>
              <a:rPr lang="ja-JP" altLang="en-US">
                <a:latin typeface="HG丸ｺﾞｼｯｸM-PRO" charset="-128"/>
              </a:rPr>
              <a:t>少量の乳汁を自分でしぼり乳頭をやさしく刺激すること</a:t>
            </a:r>
            <a:endParaRPr lang="en-US" altLang="ja-JP">
              <a:latin typeface="HG丸ｺﾞｼｯｸM-PRO" charset="-128"/>
            </a:endParaRPr>
          </a:p>
          <a:p>
            <a:pPr lvl="3" eaLnBrk="1" hangingPunct="1">
              <a:buFont typeface="Wingdings" charset="2"/>
              <a:buNone/>
            </a:pPr>
            <a:endParaRPr lang="en-US" altLang="ja-JP">
              <a:latin typeface="HG丸ｺﾞｼｯｸM-PRO" charset="-128"/>
            </a:endParaRPr>
          </a:p>
        </p:txBody>
      </p:sp>
      <p:sp>
        <p:nvSpPr>
          <p:cNvPr id="46084" name="スライド番号プレースホルダ 3"/>
          <p:cNvSpPr>
            <a:spLocks noGrp="1"/>
          </p:cNvSpPr>
          <p:nvPr>
            <p:ph type="sldNum" sz="quarter" idx="12"/>
          </p:nvPr>
        </p:nvSpPr>
        <p:spPr bwMode="auto">
          <a:noFill/>
          <a:ln>
            <a:miter lim="800000"/>
            <a:headEnd/>
            <a:tailEnd/>
          </a:ln>
        </p:spPr>
        <p:txBody>
          <a:bodyPr/>
          <a:lstStyle/>
          <a:p>
            <a:fld id="{F5BA4061-A01A-7642-9638-BC4CA3B4C3FD}" type="slidenum">
              <a:rPr lang="ja-JP" altLang="en-US" smtClean="0"/>
              <a:pPr/>
              <a:t>16</a:t>
            </a:fld>
            <a:endParaRPr lang="ja-JP" alt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タイトル 1"/>
          <p:cNvSpPr>
            <a:spLocks noGrp="1"/>
          </p:cNvSpPr>
          <p:nvPr>
            <p:ph type="title" idx="4294967295"/>
          </p:nvPr>
        </p:nvSpPr>
        <p:spPr>
          <a:xfrm>
            <a:off x="1203325" y="476250"/>
            <a:ext cx="7162800" cy="857250"/>
          </a:xfrm>
        </p:spPr>
        <p:txBody>
          <a:bodyPr/>
          <a:lstStyle/>
          <a:p>
            <a:pPr eaLnBrk="1" hangingPunct="1"/>
            <a:r>
              <a:rPr lang="ja-JP" altLang="en-US" sz="3200">
                <a:ln>
                  <a:noFill/>
                </a:ln>
                <a:solidFill>
                  <a:srgbClr val="7030A0"/>
                </a:solidFill>
              </a:rPr>
              <a:t>オキシトシンの分泌の促進例</a:t>
            </a:r>
          </a:p>
        </p:txBody>
      </p:sp>
      <p:pic>
        <p:nvPicPr>
          <p:cNvPr id="48131" name="Picture 3" descr="back massage"/>
          <p:cNvPicPr>
            <a:picLocks noGrp="1" noChangeAspect="1" noChangeArrowheads="1"/>
          </p:cNvPicPr>
          <p:nvPr>
            <p:ph idx="4294967295"/>
          </p:nvPr>
        </p:nvPicPr>
        <p:blipFill>
          <a:blip r:embed="rId3"/>
          <a:srcRect/>
          <a:stretch>
            <a:fillRect/>
          </a:stretch>
        </p:blipFill>
        <p:spPr>
          <a:xfrm>
            <a:off x="2743200" y="1295400"/>
            <a:ext cx="3451225" cy="3581400"/>
          </a:xfrm>
          <a:noFill/>
        </p:spPr>
      </p:pic>
      <p:sp>
        <p:nvSpPr>
          <p:cNvPr id="48132" name="テキスト プレースホルダ 3"/>
          <p:cNvSpPr>
            <a:spLocks noGrp="1"/>
          </p:cNvSpPr>
          <p:nvPr>
            <p:ph type="body" sz="half" idx="4294967295"/>
          </p:nvPr>
        </p:nvSpPr>
        <p:spPr>
          <a:xfrm>
            <a:off x="692150" y="5040313"/>
            <a:ext cx="7926388" cy="1512887"/>
          </a:xfrm>
        </p:spPr>
        <p:txBody>
          <a:bodyPr/>
          <a:lstStyle/>
          <a:p>
            <a:pPr eaLnBrk="1" hangingPunct="1"/>
            <a:r>
              <a:rPr lang="ja-JP" altLang="en-US" sz="2800">
                <a:latin typeface="HG丸ｺﾞｼｯｸM-PRO" charset="-128"/>
              </a:rPr>
              <a:t>必要なら誰かに頼んで</a:t>
            </a:r>
            <a:r>
              <a:rPr lang="en-US" altLang="ja-JP" sz="2800">
                <a:latin typeface="HG丸ｺﾞｼｯｸM-PRO" charset="-128"/>
              </a:rPr>
              <a:t>,</a:t>
            </a:r>
            <a:r>
              <a:rPr lang="ja-JP" altLang="en-US" sz="2800">
                <a:latin typeface="HG丸ｺﾞｼｯｸM-PRO" charset="-128"/>
              </a:rPr>
              <a:t>母親の背中の上部</a:t>
            </a:r>
            <a:r>
              <a:rPr lang="en-US" altLang="ja-JP" sz="2800">
                <a:latin typeface="HG丸ｺﾞｼｯｸM-PRO" charset="-128"/>
              </a:rPr>
              <a:t>,</a:t>
            </a:r>
            <a:r>
              <a:rPr lang="ja-JP" altLang="en-US" sz="2800">
                <a:latin typeface="HG丸ｺﾞｼｯｸM-PRO" charset="-128"/>
              </a:rPr>
              <a:t>とりわけ背骨の両側をマッサージしてもらう</a:t>
            </a:r>
          </a:p>
        </p:txBody>
      </p:sp>
      <p:sp>
        <p:nvSpPr>
          <p:cNvPr id="48133" name="スライド番号プレースホルダ 4"/>
          <p:cNvSpPr>
            <a:spLocks noGrp="1"/>
          </p:cNvSpPr>
          <p:nvPr>
            <p:ph type="sldNum" sz="quarter" idx="12"/>
          </p:nvPr>
        </p:nvSpPr>
        <p:spPr bwMode="auto">
          <a:noFill/>
          <a:ln>
            <a:miter lim="800000"/>
            <a:headEnd/>
            <a:tailEnd/>
          </a:ln>
        </p:spPr>
        <p:txBody>
          <a:bodyPr/>
          <a:lstStyle/>
          <a:p>
            <a:fld id="{C42BEFFD-9925-F745-A4FD-DD0FF68076C0}" type="slidenum">
              <a:rPr lang="ja-JP" altLang="en-US" smtClean="0"/>
              <a:pPr/>
              <a:t>17</a:t>
            </a:fld>
            <a:endParaRPr lang="ja-JP" altLang="en-US"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タイトル 4"/>
          <p:cNvSpPr>
            <a:spLocks noGrp="1"/>
          </p:cNvSpPr>
          <p:nvPr>
            <p:ph type="title"/>
          </p:nvPr>
        </p:nvSpPr>
        <p:spPr>
          <a:xfrm>
            <a:off x="539750" y="698500"/>
            <a:ext cx="8064500" cy="714375"/>
          </a:xfrm>
        </p:spPr>
        <p:txBody>
          <a:bodyPr/>
          <a:lstStyle/>
          <a:p>
            <a:pPr eaLnBrk="1" hangingPunct="1"/>
            <a:r>
              <a:rPr lang="ja-JP" altLang="en-US" sz="3200" b="1">
                <a:ln>
                  <a:noFill/>
                </a:ln>
                <a:solidFill>
                  <a:srgbClr val="7030A0"/>
                </a:solidFill>
                <a:latin typeface="HG丸ｺﾞｼｯｸM-PRO" charset="-128"/>
              </a:rPr>
              <a:t>オキシトシン放出を一時的に</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r>
              <a:rPr lang="ja-JP" altLang="en-US" sz="3200" b="1">
                <a:ln>
                  <a:noFill/>
                </a:ln>
                <a:solidFill>
                  <a:srgbClr val="7030A0"/>
                </a:solidFill>
                <a:latin typeface="HG丸ｺﾞｼｯｸM-PRO" charset="-128"/>
              </a:rPr>
              <a:t>妨げる要因</a:t>
            </a:r>
          </a:p>
        </p:txBody>
      </p:sp>
      <p:sp>
        <p:nvSpPr>
          <p:cNvPr id="50179" name="コンテンツ プレースホルダ 5"/>
          <p:cNvSpPr>
            <a:spLocks noGrp="1"/>
          </p:cNvSpPr>
          <p:nvPr>
            <p:ph idx="1"/>
          </p:nvPr>
        </p:nvSpPr>
        <p:spPr>
          <a:xfrm>
            <a:off x="539750" y="1916113"/>
            <a:ext cx="7993063" cy="4167187"/>
          </a:xfrm>
        </p:spPr>
        <p:txBody>
          <a:bodyPr/>
          <a:lstStyle/>
          <a:p>
            <a:pPr eaLnBrk="1" hangingPunct="1"/>
            <a:r>
              <a:rPr lang="ja-JP" altLang="en-US" sz="2800">
                <a:latin typeface="HG丸ｺﾞｼｯｸM-PRO" charset="-128"/>
              </a:rPr>
              <a:t>極端な痛み（乳頭裂傷、帝王切開や会陰切開の縫合部の痛みなど）</a:t>
            </a:r>
            <a:endParaRPr lang="en-US" altLang="ja-JP" sz="2800">
              <a:latin typeface="HG丸ｺﾞｼｯｸM-PRO" charset="-128"/>
            </a:endParaRPr>
          </a:p>
          <a:p>
            <a:pPr eaLnBrk="1" hangingPunct="1"/>
            <a:r>
              <a:rPr lang="ja-JP" altLang="en-US" sz="2800">
                <a:latin typeface="HG丸ｺﾞｼｯｸM-PRO" charset="-128"/>
              </a:rPr>
              <a:t>猜疑心</a:t>
            </a:r>
            <a:r>
              <a:rPr lang="en-US" altLang="ja-JP" sz="2800">
                <a:latin typeface="HG丸ｺﾞｼｯｸM-PRO" charset="-128"/>
              </a:rPr>
              <a:t>,</a:t>
            </a:r>
            <a:r>
              <a:rPr lang="ja-JP" altLang="en-US" sz="2800">
                <a:latin typeface="HG丸ｺﾞｼｯｸM-PRO" charset="-128"/>
              </a:rPr>
              <a:t>羞恥心</a:t>
            </a:r>
            <a:r>
              <a:rPr lang="en-US" altLang="ja-JP" sz="2800">
                <a:latin typeface="HG丸ｺﾞｼｯｸM-PRO" charset="-128"/>
              </a:rPr>
              <a:t>,</a:t>
            </a:r>
            <a:r>
              <a:rPr lang="ja-JP" altLang="en-US" sz="2800">
                <a:latin typeface="HG丸ｺﾞｼｯｸM-PRO" charset="-128"/>
              </a:rPr>
              <a:t>不安など何らかの原因によるストレス</a:t>
            </a:r>
            <a:endParaRPr lang="en-US" altLang="ja-JP" sz="2800">
              <a:latin typeface="HG丸ｺﾞｼｯｸM-PRO" charset="-128"/>
            </a:endParaRPr>
          </a:p>
          <a:p>
            <a:pPr eaLnBrk="1" hangingPunct="1"/>
            <a:r>
              <a:rPr lang="ja-JP" altLang="en-US" sz="2800">
                <a:latin typeface="HG丸ｺﾞｼｯｸM-PRO" charset="-128"/>
              </a:rPr>
              <a:t>ニコチン</a:t>
            </a:r>
            <a:endParaRPr lang="en-US" altLang="ja-JP" sz="2800">
              <a:latin typeface="HG丸ｺﾞｼｯｸM-PRO" charset="-128"/>
            </a:endParaRPr>
          </a:p>
          <a:p>
            <a:pPr eaLnBrk="1" hangingPunct="1"/>
            <a:r>
              <a:rPr lang="ja-JP" altLang="en-US" sz="2800">
                <a:latin typeface="HG丸ｺﾞｼｯｸM-PRO" charset="-128"/>
              </a:rPr>
              <a:t>アルコール</a:t>
            </a:r>
            <a:endParaRPr lang="en-US" altLang="ja-JP" sz="2800">
              <a:latin typeface="HG丸ｺﾞｼｯｸM-PRO" charset="-128"/>
            </a:endParaRPr>
          </a:p>
          <a:p>
            <a:pPr lvl="1" eaLnBrk="1" hangingPunct="1"/>
            <a:endParaRPr lang="ja-JP" altLang="en-US">
              <a:latin typeface="HG丸ｺﾞｼｯｸM-PRO" charset="-128"/>
            </a:endParaRPr>
          </a:p>
        </p:txBody>
      </p:sp>
      <p:sp>
        <p:nvSpPr>
          <p:cNvPr id="50180" name="スライド番号プレースホルダ 3"/>
          <p:cNvSpPr>
            <a:spLocks noGrp="1"/>
          </p:cNvSpPr>
          <p:nvPr>
            <p:ph type="sldNum" sz="quarter" idx="12"/>
          </p:nvPr>
        </p:nvSpPr>
        <p:spPr bwMode="auto">
          <a:noFill/>
          <a:ln>
            <a:miter lim="800000"/>
            <a:headEnd/>
            <a:tailEnd/>
          </a:ln>
        </p:spPr>
        <p:txBody>
          <a:bodyPr/>
          <a:lstStyle/>
          <a:p>
            <a:fld id="{2C2AAEBB-6004-F049-9730-A1B112A0F6CB}" type="slidenum">
              <a:rPr lang="ja-JP" altLang="en-US" smtClean="0"/>
              <a:pPr/>
              <a:t>18</a:t>
            </a:fld>
            <a:endParaRPr lang="ja-JP" alt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タイトル 4"/>
          <p:cNvSpPr>
            <a:spLocks noGrp="1"/>
          </p:cNvSpPr>
          <p:nvPr>
            <p:ph type="title"/>
          </p:nvPr>
        </p:nvSpPr>
        <p:spPr/>
        <p:txBody>
          <a:bodyPr/>
          <a:lstStyle/>
          <a:p>
            <a:pPr eaLnBrk="1" hangingPunct="1"/>
            <a:r>
              <a:rPr lang="ja-JP" altLang="en-US" sz="3200" b="1">
                <a:ln>
                  <a:noFill/>
                </a:ln>
                <a:solidFill>
                  <a:srgbClr val="7030A0"/>
                </a:solidFill>
                <a:latin typeface="HG丸ｺﾞｼｯｸM-PRO" charset="-128"/>
              </a:rPr>
              <a:t>支援者の態度も</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r>
              <a:rPr lang="ja-JP" altLang="en-US" sz="3200" b="1">
                <a:ln>
                  <a:noFill/>
                </a:ln>
                <a:solidFill>
                  <a:srgbClr val="7030A0"/>
                </a:solidFill>
                <a:latin typeface="HG丸ｺﾞｼｯｸM-PRO" charset="-128"/>
              </a:rPr>
              <a:t>オキシトシン放出に影響</a:t>
            </a:r>
          </a:p>
        </p:txBody>
      </p:sp>
      <p:sp>
        <p:nvSpPr>
          <p:cNvPr id="52227" name="コンテンツ プレースホルダ 5"/>
          <p:cNvSpPr>
            <a:spLocks noGrp="1"/>
          </p:cNvSpPr>
          <p:nvPr>
            <p:ph idx="1"/>
          </p:nvPr>
        </p:nvSpPr>
        <p:spPr>
          <a:xfrm>
            <a:off x="395288" y="1628775"/>
            <a:ext cx="8424862" cy="4525963"/>
          </a:xfrm>
        </p:spPr>
        <p:txBody>
          <a:bodyPr/>
          <a:lstStyle/>
          <a:p>
            <a:pPr eaLnBrk="1" hangingPunct="1"/>
            <a:r>
              <a:rPr lang="ja-JP" altLang="en-US" sz="2800">
                <a:latin typeface="HG丸ｺﾞｼｯｸM-PRO" charset="-128"/>
              </a:rPr>
              <a:t>母親に対する支援者の話し方も母乳の出を助けるのに大切</a:t>
            </a:r>
            <a:endParaRPr lang="en-US" altLang="ja-JP" sz="2800">
              <a:latin typeface="HG丸ｺﾞｼｯｸM-PRO" charset="-128"/>
            </a:endParaRPr>
          </a:p>
          <a:p>
            <a:pPr eaLnBrk="1" hangingPunct="1">
              <a:buFont typeface="Wingdings" charset="2"/>
              <a:buNone/>
            </a:pPr>
            <a:r>
              <a:rPr lang="ja-JP" altLang="en-US" sz="2400">
                <a:latin typeface="HG丸ｺﾞｼｯｸM-PRO" charset="-128"/>
              </a:rPr>
              <a:t>（セッション２「コミュニケーション・スキル」）</a:t>
            </a:r>
            <a:endParaRPr lang="en-US" altLang="ja-JP" sz="2400">
              <a:latin typeface="HG丸ｺﾞｼｯｸM-PRO" charset="-128"/>
            </a:endParaRPr>
          </a:p>
          <a:p>
            <a:pPr eaLnBrk="1" hangingPunct="1">
              <a:buFont typeface="Wingdings" charset="2"/>
              <a:buNone/>
            </a:pPr>
            <a:endParaRPr lang="en-US" altLang="ja-JP" sz="2800">
              <a:latin typeface="HG丸ｺﾞｼｯｸM-PRO" charset="-128"/>
            </a:endParaRPr>
          </a:p>
          <a:p>
            <a:pPr eaLnBrk="1" hangingPunct="1"/>
            <a:r>
              <a:rPr lang="ja-JP" altLang="en-US" sz="2800">
                <a:latin typeface="HG丸ｺﾞｼｯｸM-PRO" charset="-128"/>
              </a:rPr>
              <a:t>母乳の分泌について</a:t>
            </a:r>
            <a:r>
              <a:rPr lang="en-US" altLang="ja-JP" sz="2800">
                <a:latin typeface="HG丸ｺﾞｼｯｸM-PRO" charset="-128"/>
              </a:rPr>
              <a:t>,</a:t>
            </a:r>
            <a:r>
              <a:rPr lang="ja-JP" altLang="en-US" sz="2800">
                <a:latin typeface="HG丸ｺﾞｼｯｸM-PRO" charset="-128"/>
              </a:rPr>
              <a:t>支援者が母親に不安を与えるような態度をとればオキシトシンの分泌を低下させる可能性がある</a:t>
            </a:r>
          </a:p>
        </p:txBody>
      </p:sp>
      <p:sp>
        <p:nvSpPr>
          <p:cNvPr id="52228" name="スライド番号プレースホルダ 3"/>
          <p:cNvSpPr>
            <a:spLocks noGrp="1"/>
          </p:cNvSpPr>
          <p:nvPr>
            <p:ph type="sldNum" sz="quarter" idx="12"/>
          </p:nvPr>
        </p:nvSpPr>
        <p:spPr bwMode="auto">
          <a:noFill/>
          <a:ln>
            <a:miter lim="800000"/>
            <a:headEnd/>
            <a:tailEnd/>
          </a:ln>
        </p:spPr>
        <p:txBody>
          <a:bodyPr/>
          <a:lstStyle/>
          <a:p>
            <a:fld id="{0F57ADE9-D38A-C844-8964-91C942748917}" type="slidenum">
              <a:rPr lang="ja-JP" altLang="en-US" smtClean="0"/>
              <a:pPr/>
              <a:t>19</a:t>
            </a:fld>
            <a:endParaRPr lang="ja-JP" alt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タイトル 1"/>
          <p:cNvSpPr>
            <a:spLocks noGrp="1"/>
          </p:cNvSpPr>
          <p:nvPr>
            <p:ph type="title"/>
          </p:nvPr>
        </p:nvSpPr>
        <p:spPr>
          <a:xfrm>
            <a:off x="1000125" y="657225"/>
            <a:ext cx="7358063" cy="714375"/>
          </a:xfrm>
        </p:spPr>
        <p:txBody>
          <a:bodyPr/>
          <a:lstStyle/>
          <a:p>
            <a:pPr eaLnBrk="1" hangingPunct="1"/>
            <a:r>
              <a:rPr lang="ja-JP" altLang="en-US" sz="3600">
                <a:ln>
                  <a:noFill/>
                </a:ln>
                <a:solidFill>
                  <a:srgbClr val="7030A0"/>
                </a:solidFill>
              </a:rPr>
              <a:t>セッションの目的</a:t>
            </a:r>
          </a:p>
        </p:txBody>
      </p:sp>
      <p:sp>
        <p:nvSpPr>
          <p:cNvPr id="17411" name="コンテンツ プレースホルダ 2"/>
          <p:cNvSpPr>
            <a:spLocks noGrp="1"/>
          </p:cNvSpPr>
          <p:nvPr>
            <p:ph idx="1"/>
          </p:nvPr>
        </p:nvSpPr>
        <p:spPr>
          <a:xfrm>
            <a:off x="900113" y="1676400"/>
            <a:ext cx="7858125" cy="2863850"/>
          </a:xfrm>
        </p:spPr>
        <p:txBody>
          <a:bodyPr/>
          <a:lstStyle/>
          <a:p>
            <a:pPr eaLnBrk="1" hangingPunct="1">
              <a:spcAft>
                <a:spcPts val="1200"/>
              </a:spcAft>
              <a:buFont typeface="Wingdings" charset="2"/>
              <a:buNone/>
            </a:pPr>
            <a:r>
              <a:rPr lang="ja-JP" altLang="en-US" sz="2800">
                <a:latin typeface="HG丸ｺﾞｼｯｸM-PRO" charset="-128"/>
              </a:rPr>
              <a:t>１．乳房の各部位の名称とその機能　</a:t>
            </a:r>
            <a:endParaRPr lang="en-US" altLang="ja-JP" sz="2800">
              <a:latin typeface="HG丸ｺﾞｼｯｸM-PRO" charset="-128"/>
            </a:endParaRPr>
          </a:p>
          <a:p>
            <a:pPr eaLnBrk="1" hangingPunct="1">
              <a:spcAft>
                <a:spcPts val="1200"/>
              </a:spcAft>
              <a:buFont typeface="Wingdings" charset="2"/>
              <a:buNone/>
            </a:pPr>
            <a:r>
              <a:rPr lang="ja-JP" altLang="en-US" sz="2800">
                <a:latin typeface="HG丸ｺﾞｼｯｸM-PRO" charset="-128"/>
              </a:rPr>
              <a:t>２．</a:t>
            </a:r>
            <a:r>
              <a:rPr lang="ja-JP" altLang="en-US" sz="2800">
                <a:solidFill>
                  <a:srgbClr val="595959"/>
                </a:solidFill>
                <a:latin typeface="HG丸ｺﾞｼｯｸM-PRO" charset="-128"/>
              </a:rPr>
              <a:t>乳汁産生の</a:t>
            </a:r>
            <a:r>
              <a:rPr lang="ja-JP" altLang="en-US" sz="2800">
                <a:latin typeface="HG丸ｺﾞｼｯｸM-PRO" charset="-128"/>
              </a:rPr>
              <a:t>仕組みと調節　</a:t>
            </a:r>
            <a:endParaRPr lang="en-US" altLang="ja-JP" sz="2800">
              <a:latin typeface="HG丸ｺﾞｼｯｸM-PRO" charset="-128"/>
            </a:endParaRPr>
          </a:p>
          <a:p>
            <a:pPr eaLnBrk="1" hangingPunct="1">
              <a:spcAft>
                <a:spcPts val="1200"/>
              </a:spcAft>
              <a:buFont typeface="Wingdings" charset="2"/>
              <a:buNone/>
            </a:pPr>
            <a:r>
              <a:rPr lang="ja-JP" altLang="en-US" sz="2800">
                <a:latin typeface="HG丸ｺﾞｼｯｸM-PRO" charset="-128"/>
              </a:rPr>
              <a:t>３．乳汁を飲みとるときの赤ちゃんの役割　</a:t>
            </a:r>
            <a:r>
              <a:rPr lang="en-US" altLang="ja-JP" sz="2800">
                <a:latin typeface="HG丸ｺﾞｼｯｸM-PRO" charset="-128"/>
              </a:rPr>
              <a:t>	</a:t>
            </a:r>
            <a:r>
              <a:rPr lang="ja-JP" altLang="en-US" sz="2800">
                <a:latin typeface="HG丸ｺﾞｼｯｸM-PRO" charset="-128"/>
              </a:rPr>
              <a:t>　　　　　　　　　　　</a:t>
            </a:r>
            <a:endParaRPr lang="en-US" altLang="ja-JP" sz="2800">
              <a:latin typeface="HG丸ｺﾞｼｯｸM-PRO" charset="-128"/>
            </a:endParaRPr>
          </a:p>
          <a:p>
            <a:pPr eaLnBrk="1" hangingPunct="1">
              <a:spcAft>
                <a:spcPts val="1200"/>
              </a:spcAft>
              <a:buFont typeface="Wingdings" charset="2"/>
              <a:buNone/>
            </a:pPr>
            <a:r>
              <a:rPr lang="ja-JP" altLang="en-US" sz="2800">
                <a:latin typeface="HG丸ｺﾞｼｯｸM-PRO" charset="-128"/>
              </a:rPr>
              <a:t>４．乳房のケアについて　　　</a:t>
            </a:r>
            <a:endParaRPr lang="en-US" altLang="ja-JP" sz="2800">
              <a:latin typeface="HG丸ｺﾞｼｯｸM-PRO" charset="-128"/>
            </a:endParaRPr>
          </a:p>
        </p:txBody>
      </p:sp>
      <p:sp>
        <p:nvSpPr>
          <p:cNvPr id="17412" name="スライド番号プレースホルダ 3"/>
          <p:cNvSpPr>
            <a:spLocks noGrp="1"/>
          </p:cNvSpPr>
          <p:nvPr>
            <p:ph type="sldNum" sz="quarter" idx="12"/>
          </p:nvPr>
        </p:nvSpPr>
        <p:spPr bwMode="auto">
          <a:noFill/>
          <a:ln>
            <a:miter lim="800000"/>
            <a:headEnd/>
            <a:tailEnd/>
          </a:ln>
        </p:spPr>
        <p:txBody>
          <a:bodyPr/>
          <a:lstStyle/>
          <a:p>
            <a:fld id="{F98B82F7-5BAB-E44B-94D2-FFCC2F9DD354}" type="slidenum">
              <a:rPr lang="ja-JP" altLang="en-US" smtClean="0"/>
              <a:pPr/>
              <a:t>2</a:t>
            </a:fld>
            <a:endParaRPr lang="ja-JP" alt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タイトル 1"/>
          <p:cNvSpPr>
            <a:spLocks noGrp="1"/>
          </p:cNvSpPr>
          <p:nvPr>
            <p:ph type="title"/>
          </p:nvPr>
        </p:nvSpPr>
        <p:spPr>
          <a:xfrm>
            <a:off x="1000125" y="357188"/>
            <a:ext cx="7358063" cy="714375"/>
          </a:xfrm>
        </p:spPr>
        <p:txBody>
          <a:bodyPr/>
          <a:lstStyle/>
          <a:p>
            <a:pPr eaLnBrk="1" hangingPunct="1"/>
            <a:r>
              <a:rPr lang="ja-JP" altLang="en-US" sz="3200" b="1">
                <a:ln>
                  <a:noFill/>
                </a:ln>
                <a:solidFill>
                  <a:srgbClr val="7030A0"/>
                </a:solidFill>
                <a:latin typeface="HG丸ｺﾞｼｯｸM-PRO" charset="-128"/>
              </a:rPr>
              <a:t>乳汁産生抑制因子（</a:t>
            </a:r>
            <a:r>
              <a:rPr lang="en-US" altLang="ja-JP" sz="3200" b="1">
                <a:ln>
                  <a:noFill/>
                </a:ln>
                <a:solidFill>
                  <a:srgbClr val="7030A0"/>
                </a:solidFill>
                <a:latin typeface="HG丸ｺﾞｼｯｸM-PRO" charset="-128"/>
              </a:rPr>
              <a:t>FIL)</a:t>
            </a:r>
            <a:endParaRPr lang="ja-JP" altLang="en-US" sz="3200" b="1">
              <a:ln>
                <a:noFill/>
              </a:ln>
              <a:solidFill>
                <a:srgbClr val="7030A0"/>
              </a:solidFill>
              <a:latin typeface="HG丸ｺﾞｼｯｸM-PRO" charset="-128"/>
            </a:endParaRPr>
          </a:p>
        </p:txBody>
      </p:sp>
      <p:sp>
        <p:nvSpPr>
          <p:cNvPr id="54275" name="コンテンツ プレースホルダ 2"/>
          <p:cNvSpPr>
            <a:spLocks noGrp="1"/>
          </p:cNvSpPr>
          <p:nvPr>
            <p:ph idx="1"/>
          </p:nvPr>
        </p:nvSpPr>
        <p:spPr>
          <a:xfrm>
            <a:off x="395288" y="1165225"/>
            <a:ext cx="8358187" cy="5143500"/>
          </a:xfrm>
        </p:spPr>
        <p:txBody>
          <a:bodyPr/>
          <a:lstStyle/>
          <a:p>
            <a:pPr eaLnBrk="1" hangingPunct="1"/>
            <a:r>
              <a:rPr lang="ja-JP" altLang="en-US" sz="2800">
                <a:solidFill>
                  <a:srgbClr val="5A5021"/>
                </a:solidFill>
                <a:latin typeface="HG丸ｺﾞｼｯｸM-PRO" charset="-128"/>
              </a:rPr>
              <a:t>片方の乳房しか吸わない場合</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片方の乳房からしか乳汁が産生されなくなる</a:t>
            </a:r>
            <a:endParaRPr lang="en-US" altLang="ja-JP" sz="2800">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乳汁が外に出されず乳房が充満すると</a:t>
            </a:r>
            <a:r>
              <a:rPr lang="en-US" altLang="ja-JP">
                <a:solidFill>
                  <a:srgbClr val="5A5021"/>
                </a:solidFill>
                <a:latin typeface="HG丸ｺﾞｼｯｸM-PRO" charset="-128"/>
              </a:rPr>
              <a:t>FIL</a:t>
            </a:r>
            <a:r>
              <a:rPr lang="ja-JP" altLang="en-US">
                <a:solidFill>
                  <a:srgbClr val="5A5021"/>
                </a:solidFill>
                <a:latin typeface="HG丸ｺﾞｼｯｸM-PRO" charset="-128"/>
              </a:rPr>
              <a:t>（乳汁産生抑制因子）が乳汁産生を減少させる</a:t>
            </a:r>
            <a:endParaRPr lang="en-US" altLang="ja-JP">
              <a:solidFill>
                <a:srgbClr val="5A5021"/>
              </a:solidFill>
              <a:latin typeface="HG丸ｺﾞｼｯｸM-PRO" charset="-128"/>
            </a:endParaRPr>
          </a:p>
          <a:p>
            <a:pPr lvl="1" eaLnBrk="1" hangingPunct="1">
              <a:buClr>
                <a:schemeClr val="bg2"/>
              </a:buClr>
              <a:buFont typeface="Wingdings" charset="2"/>
              <a:buChar char="ü"/>
            </a:pPr>
            <a:r>
              <a:rPr lang="en-US" altLang="ja-JP">
                <a:solidFill>
                  <a:srgbClr val="5A5021"/>
                </a:solidFill>
                <a:latin typeface="HG丸ｺﾞｼｯｸM-PRO" charset="-128"/>
              </a:rPr>
              <a:t> </a:t>
            </a:r>
            <a:r>
              <a:rPr lang="ja-JP" altLang="en-US">
                <a:solidFill>
                  <a:srgbClr val="5A5021"/>
                </a:solidFill>
                <a:latin typeface="HG丸ｺﾞｼｯｸM-PRO" charset="-128"/>
              </a:rPr>
              <a:t>乳汁が乳房より外に出れば</a:t>
            </a:r>
            <a:r>
              <a:rPr lang="en-US" altLang="ja-JP">
                <a:solidFill>
                  <a:srgbClr val="5A5021"/>
                </a:solidFill>
                <a:latin typeface="HG丸ｺﾞｼｯｸM-PRO" charset="-128"/>
              </a:rPr>
              <a:t>FIL</a:t>
            </a:r>
            <a:r>
              <a:rPr lang="ja-JP" altLang="en-US">
                <a:solidFill>
                  <a:srgbClr val="5A5021"/>
                </a:solidFill>
                <a:latin typeface="HG丸ｺﾞｼｯｸM-PRO" charset="-128"/>
              </a:rPr>
              <a:t>の濃度が低下し産生が増加する</a:t>
            </a:r>
            <a:endParaRPr lang="en-US" altLang="ja-JP">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乳汁産生量はどのくらい乳汁が乳房から外にでるかに依存している</a:t>
            </a:r>
            <a:endParaRPr lang="en-US" altLang="ja-JP">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たっぷりの乳汁産生を確保するため乳房から効果的に乳汁を外に出す必要がある</a:t>
            </a:r>
            <a:endParaRPr lang="en-US" altLang="ja-JP">
              <a:solidFill>
                <a:srgbClr val="5A5021"/>
              </a:solidFill>
              <a:latin typeface="HG丸ｺﾞｼｯｸM-PRO" charset="-128"/>
            </a:endParaRPr>
          </a:p>
          <a:p>
            <a:pPr eaLnBrk="1" hangingPunct="1">
              <a:buFont typeface="Wingdings" charset="2"/>
              <a:buNone/>
            </a:pPr>
            <a:endParaRPr lang="ja-JP" altLang="en-US">
              <a:latin typeface="HG丸ｺﾞｼｯｸM-PRO" charset="-128"/>
            </a:endParaRPr>
          </a:p>
        </p:txBody>
      </p:sp>
      <p:sp>
        <p:nvSpPr>
          <p:cNvPr id="54276" name="スライド番号プレースホルダ 3"/>
          <p:cNvSpPr>
            <a:spLocks noGrp="1"/>
          </p:cNvSpPr>
          <p:nvPr>
            <p:ph type="sldNum" sz="quarter" idx="12"/>
          </p:nvPr>
        </p:nvSpPr>
        <p:spPr bwMode="auto">
          <a:noFill/>
          <a:ln>
            <a:miter lim="800000"/>
            <a:headEnd/>
            <a:tailEnd/>
          </a:ln>
        </p:spPr>
        <p:txBody>
          <a:bodyPr/>
          <a:lstStyle/>
          <a:p>
            <a:fld id="{6B60A6CC-30C3-6B4C-A663-FC2C08F82DB6}" type="slidenum">
              <a:rPr lang="ja-JP" altLang="en-US" smtClean="0"/>
              <a:pPr/>
              <a:t>20</a:t>
            </a:fld>
            <a:endParaRPr lang="ja-JP" alt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タイトル 1"/>
          <p:cNvSpPr>
            <a:spLocks noGrp="1"/>
          </p:cNvSpPr>
          <p:nvPr>
            <p:ph type="title"/>
          </p:nvPr>
        </p:nvSpPr>
        <p:spPr>
          <a:xfrm>
            <a:off x="468313" y="620713"/>
            <a:ext cx="8207375" cy="571500"/>
          </a:xfrm>
        </p:spPr>
        <p:txBody>
          <a:bodyPr/>
          <a:lstStyle/>
          <a:p>
            <a:pPr eaLnBrk="1" hangingPunct="1"/>
            <a:r>
              <a:rPr lang="ja-JP" altLang="en-US" sz="3200">
                <a:ln>
                  <a:noFill/>
                </a:ln>
                <a:solidFill>
                  <a:srgbClr val="7030A0"/>
                </a:solidFill>
              </a:rPr>
              <a:t>乳汁産生を減らす</a:t>
            </a:r>
            <a:r>
              <a:rPr lang="en-US" altLang="ja-JP" sz="3200">
                <a:ln>
                  <a:noFill/>
                </a:ln>
                <a:solidFill>
                  <a:srgbClr val="7030A0"/>
                </a:solidFill>
                <a:latin typeface="HG丸ｺﾞｼｯｸM-PRO" charset="-128"/>
              </a:rPr>
              <a:t>FIL</a:t>
            </a:r>
            <a:r>
              <a:rPr lang="ja-JP" altLang="en-US" sz="3200">
                <a:ln>
                  <a:noFill/>
                </a:ln>
                <a:solidFill>
                  <a:srgbClr val="7030A0"/>
                </a:solidFill>
              </a:rPr>
              <a:t>の集積</a:t>
            </a:r>
            <a:r>
              <a:rPr lang="en-US" altLang="ja-JP" sz="3200">
                <a:ln>
                  <a:noFill/>
                </a:ln>
                <a:solidFill>
                  <a:srgbClr val="7030A0"/>
                </a:solidFill>
              </a:rPr>
              <a:t/>
            </a:r>
            <a:br>
              <a:rPr lang="en-US" altLang="ja-JP" sz="3200">
                <a:ln>
                  <a:noFill/>
                </a:ln>
                <a:solidFill>
                  <a:srgbClr val="7030A0"/>
                </a:solidFill>
              </a:rPr>
            </a:br>
            <a:r>
              <a:rPr lang="ja-JP" altLang="en-US" sz="3200">
                <a:ln>
                  <a:noFill/>
                </a:ln>
                <a:solidFill>
                  <a:srgbClr val="7030A0"/>
                </a:solidFill>
              </a:rPr>
              <a:t>を予防するには？</a:t>
            </a:r>
          </a:p>
        </p:txBody>
      </p:sp>
      <p:sp>
        <p:nvSpPr>
          <p:cNvPr id="56323" name="コンテンツ プレースホルダ 2"/>
          <p:cNvSpPr>
            <a:spLocks noGrp="1"/>
          </p:cNvSpPr>
          <p:nvPr>
            <p:ph idx="1"/>
          </p:nvPr>
        </p:nvSpPr>
        <p:spPr>
          <a:xfrm>
            <a:off x="627063" y="1989138"/>
            <a:ext cx="7889875" cy="3240087"/>
          </a:xfrm>
        </p:spPr>
        <p:txBody>
          <a:bodyPr/>
          <a:lstStyle/>
          <a:p>
            <a:pPr eaLnBrk="1" hangingPunct="1"/>
            <a:r>
              <a:rPr lang="ja-JP" altLang="en-US" sz="2800">
                <a:latin typeface="HG丸ｺﾞｼｯｸM-PRO" charset="-128"/>
              </a:rPr>
              <a:t>赤ちゃんが効果的な吸着を確実にする</a:t>
            </a:r>
            <a:endParaRPr lang="en-US" altLang="ja-JP" sz="2800">
              <a:latin typeface="HG丸ｺﾞｼｯｸM-PRO" charset="-128"/>
            </a:endParaRPr>
          </a:p>
          <a:p>
            <a:pPr eaLnBrk="1" hangingPunct="1"/>
            <a:r>
              <a:rPr lang="ja-JP" altLang="en-US" sz="2800">
                <a:latin typeface="HG丸ｺﾞｼｯｸM-PRO" charset="-128"/>
              </a:rPr>
              <a:t>頻繁な授乳を促す</a:t>
            </a:r>
            <a:endParaRPr lang="en-US" altLang="ja-JP" sz="2800">
              <a:latin typeface="HG丸ｺﾞｼｯｸM-PRO" charset="-128"/>
            </a:endParaRPr>
          </a:p>
          <a:p>
            <a:pPr eaLnBrk="1" hangingPunct="1"/>
            <a:r>
              <a:rPr lang="ja-JP" altLang="en-US" sz="2800">
                <a:latin typeface="HG丸ｺﾞｼｯｸM-PRO" charset="-128"/>
              </a:rPr>
              <a:t>それぞれの乳房を赤ちゃんが欲しがるだけ長く吸わせる</a:t>
            </a:r>
            <a:endParaRPr lang="en-US" altLang="ja-JP" sz="2800">
              <a:latin typeface="HG丸ｺﾞｼｯｸM-PRO" charset="-128"/>
            </a:endParaRPr>
          </a:p>
          <a:p>
            <a:pPr eaLnBrk="1" hangingPunct="1"/>
            <a:r>
              <a:rPr lang="ja-JP" altLang="en-US" sz="2800">
                <a:latin typeface="HG丸ｺﾞｼｯｸM-PRO" charset="-128"/>
              </a:rPr>
              <a:t>片方の乳房を飲み終わってからもう片方を飲ませる</a:t>
            </a:r>
            <a:endParaRPr lang="en-US" altLang="ja-JP" sz="2800">
              <a:latin typeface="HG丸ｺﾞｼｯｸM-PRO" charset="-128"/>
            </a:endParaRPr>
          </a:p>
          <a:p>
            <a:pPr eaLnBrk="1" hangingPunct="1"/>
            <a:r>
              <a:rPr lang="ja-JP" altLang="en-US" sz="2800">
                <a:latin typeface="HG丸ｺﾞｼｯｸM-PRO" charset="-128"/>
              </a:rPr>
              <a:t>吸わないときは分泌維持のため搾乳する</a:t>
            </a:r>
          </a:p>
        </p:txBody>
      </p:sp>
      <p:sp>
        <p:nvSpPr>
          <p:cNvPr id="56324" name="スライド番号プレースホルダ 3"/>
          <p:cNvSpPr>
            <a:spLocks noGrp="1"/>
          </p:cNvSpPr>
          <p:nvPr>
            <p:ph type="sldNum" sz="quarter" idx="12"/>
          </p:nvPr>
        </p:nvSpPr>
        <p:spPr bwMode="auto">
          <a:noFill/>
          <a:ln>
            <a:miter lim="800000"/>
            <a:headEnd/>
            <a:tailEnd/>
          </a:ln>
        </p:spPr>
        <p:txBody>
          <a:bodyPr/>
          <a:lstStyle/>
          <a:p>
            <a:fld id="{97617596-9284-B244-AA30-9B9F7129A80E}" type="slidenum">
              <a:rPr lang="ja-JP" altLang="en-US" smtClean="0"/>
              <a:pPr/>
              <a:t>21</a:t>
            </a:fld>
            <a:endParaRPr lang="ja-JP" alt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タイトル 3"/>
          <p:cNvSpPr>
            <a:spLocks noGrp="1"/>
          </p:cNvSpPr>
          <p:nvPr>
            <p:ph type="ctrTitle"/>
          </p:nvPr>
        </p:nvSpPr>
        <p:spPr>
          <a:xfrm>
            <a:off x="285750" y="2143125"/>
            <a:ext cx="8429625" cy="1357313"/>
          </a:xfrm>
        </p:spPr>
        <p:txBody>
          <a:bodyPr/>
          <a:lstStyle/>
          <a:p>
            <a:pPr eaLnBrk="1" hangingPunct="1"/>
            <a:r>
              <a:rPr lang="ja-JP" altLang="en-US" sz="4000" b="1">
                <a:ln>
                  <a:noFill/>
                </a:ln>
              </a:rPr>
              <a:t>３．乳汁を飲みとるときのに</a:t>
            </a:r>
            <a:r>
              <a:rPr lang="en-US" altLang="ja-JP" sz="4000" b="1">
                <a:ln>
                  <a:noFill/>
                </a:ln>
              </a:rPr>
              <a:t/>
            </a:r>
            <a:br>
              <a:rPr lang="en-US" altLang="ja-JP" sz="4000" b="1">
                <a:ln>
                  <a:noFill/>
                </a:ln>
              </a:rPr>
            </a:br>
            <a:r>
              <a:rPr lang="ja-JP" altLang="en-US" sz="4000" b="1">
                <a:ln>
                  <a:noFill/>
                </a:ln>
              </a:rPr>
              <a:t>赤ちゃんが果たす役割</a:t>
            </a:r>
            <a:r>
              <a:rPr lang="ja-JP" sz="4000" b="1">
                <a:ln>
                  <a:noFill/>
                </a:ln>
              </a:rPr>
              <a:t/>
            </a:r>
            <a:br>
              <a:rPr lang="ja-JP" sz="4000" b="1">
                <a:ln>
                  <a:noFill/>
                </a:ln>
              </a:rPr>
            </a:br>
            <a:endParaRPr lang="ja-JP" altLang="en-US" sz="4000" b="1">
              <a:ln>
                <a:noFill/>
              </a:ln>
            </a:endParaRPr>
          </a:p>
        </p:txBody>
      </p:sp>
      <p:sp>
        <p:nvSpPr>
          <p:cNvPr id="58371"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タイトル 1"/>
          <p:cNvSpPr>
            <a:spLocks noGrp="1"/>
          </p:cNvSpPr>
          <p:nvPr>
            <p:ph type="ctrTitle" idx="4294967295"/>
          </p:nvPr>
        </p:nvSpPr>
        <p:spPr>
          <a:xfrm>
            <a:off x="468313" y="2133600"/>
            <a:ext cx="7961312" cy="1357313"/>
          </a:xfrm>
        </p:spPr>
        <p:txBody>
          <a:bodyPr/>
          <a:lstStyle/>
          <a:p>
            <a:pPr eaLnBrk="1" hangingPunct="1"/>
            <a:r>
              <a:rPr lang="en-US" altLang="ja-JP" sz="3600" b="1">
                <a:ln>
                  <a:noFill/>
                </a:ln>
                <a:solidFill>
                  <a:srgbClr val="7030A0"/>
                </a:solidFill>
                <a:latin typeface="HG丸ｺﾞｼｯｸM-PRO" charset="-128"/>
              </a:rPr>
              <a:t/>
            </a:r>
            <a:br>
              <a:rPr lang="en-US" altLang="ja-JP" sz="3600" b="1">
                <a:ln>
                  <a:noFill/>
                </a:ln>
                <a:solidFill>
                  <a:srgbClr val="7030A0"/>
                </a:solidFill>
                <a:latin typeface="HG丸ｺﾞｼｯｸM-PRO" charset="-128"/>
              </a:rPr>
            </a:br>
            <a:r>
              <a:rPr lang="ja-JP" altLang="en-US" sz="3600" b="1">
                <a:ln>
                  <a:noFill/>
                </a:ln>
                <a:solidFill>
                  <a:srgbClr val="7030A0"/>
                </a:solidFill>
                <a:latin typeface="HG丸ｺﾞｼｯｸM-PRO" charset="-128"/>
              </a:rPr>
              <a:t>哺乳している時の赤ちゃんの</a:t>
            </a:r>
            <a:r>
              <a:rPr lang="en-US" altLang="ja-JP" sz="3600" b="1">
                <a:ln>
                  <a:noFill/>
                </a:ln>
                <a:solidFill>
                  <a:srgbClr val="7030A0"/>
                </a:solidFill>
                <a:latin typeface="HG丸ｺﾞｼｯｸM-PRO" charset="-128"/>
              </a:rPr>
              <a:t/>
            </a:r>
            <a:br>
              <a:rPr lang="en-US" altLang="ja-JP" sz="3600" b="1">
                <a:ln>
                  <a:noFill/>
                </a:ln>
                <a:solidFill>
                  <a:srgbClr val="7030A0"/>
                </a:solidFill>
                <a:latin typeface="HG丸ｺﾞｼｯｸM-PRO" charset="-128"/>
              </a:rPr>
            </a:br>
            <a:r>
              <a:rPr lang="ja-JP" altLang="en-US" sz="3600" b="1">
                <a:ln>
                  <a:noFill/>
                </a:ln>
                <a:solidFill>
                  <a:srgbClr val="7030A0"/>
                </a:solidFill>
                <a:latin typeface="HG丸ｺﾞｼｯｸM-PRO" charset="-128"/>
              </a:rPr>
              <a:t>口の中はどうなっているでしょう？</a:t>
            </a:r>
          </a:p>
        </p:txBody>
      </p:sp>
      <p:sp>
        <p:nvSpPr>
          <p:cNvPr id="60419" name="スライド番号プレースホルダ 2"/>
          <p:cNvSpPr>
            <a:spLocks noGrp="1"/>
          </p:cNvSpPr>
          <p:nvPr>
            <p:ph type="sldNum" sz="quarter" idx="12"/>
          </p:nvPr>
        </p:nvSpPr>
        <p:spPr bwMode="auto">
          <a:noFill/>
          <a:ln>
            <a:miter lim="800000"/>
            <a:headEnd/>
            <a:tailEnd/>
          </a:ln>
        </p:spPr>
        <p:txBody>
          <a:bodyPr/>
          <a:lstStyle/>
          <a:p>
            <a:fld id="{4A1211EF-B147-CD43-A508-002E7EAB1450}" type="slidenum">
              <a:rPr lang="ja-JP" altLang="en-US" smtClean="0"/>
              <a:pPr/>
              <a:t>23</a:t>
            </a:fld>
            <a:endParaRPr lang="ja-JP" alt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タイトル 3"/>
          <p:cNvSpPr>
            <a:spLocks noGrp="1"/>
          </p:cNvSpPr>
          <p:nvPr>
            <p:ph type="title"/>
          </p:nvPr>
        </p:nvSpPr>
        <p:spPr>
          <a:xfrm>
            <a:off x="3111500" y="393700"/>
            <a:ext cx="2928938" cy="857250"/>
          </a:xfrm>
        </p:spPr>
        <p:txBody>
          <a:bodyPr/>
          <a:lstStyle/>
          <a:p>
            <a:pPr algn="l" eaLnBrk="1" hangingPunct="1"/>
            <a:r>
              <a:rPr lang="ja-JP" altLang="en-US" sz="3600">
                <a:ln>
                  <a:noFill/>
                </a:ln>
                <a:solidFill>
                  <a:srgbClr val="7030A0"/>
                </a:solidFill>
              </a:rPr>
              <a:t>適切な吸着</a:t>
            </a:r>
          </a:p>
        </p:txBody>
      </p:sp>
      <p:pic>
        <p:nvPicPr>
          <p:cNvPr id="62467" name="コンテンツ プレースホルダ 6" descr="適切な吸着.jpg"/>
          <p:cNvPicPr>
            <a:picLocks noGrp="1" noChangeAspect="1"/>
          </p:cNvPicPr>
          <p:nvPr>
            <p:ph sz="half" idx="1"/>
          </p:nvPr>
        </p:nvPicPr>
        <p:blipFill>
          <a:blip r:embed="rId3"/>
          <a:srcRect/>
          <a:stretch>
            <a:fillRect/>
          </a:stretch>
        </p:blipFill>
        <p:spPr>
          <a:xfrm>
            <a:off x="690563" y="1412875"/>
            <a:ext cx="3632200" cy="3200400"/>
          </a:xfrm>
        </p:spPr>
      </p:pic>
      <p:sp>
        <p:nvSpPr>
          <p:cNvPr id="62468" name="コンテンツ プレースホルダ 5"/>
          <p:cNvSpPr>
            <a:spLocks noGrp="1"/>
          </p:cNvSpPr>
          <p:nvPr>
            <p:ph sz="half" idx="2"/>
          </p:nvPr>
        </p:nvSpPr>
        <p:spPr>
          <a:xfrm>
            <a:off x="4292600" y="1125538"/>
            <a:ext cx="4429125" cy="4130675"/>
          </a:xfrm>
        </p:spPr>
        <p:txBody>
          <a:bodyPr/>
          <a:lstStyle/>
          <a:p>
            <a:pPr eaLnBrk="1" hangingPunct="1"/>
            <a:r>
              <a:rPr lang="ja-JP" altLang="en-US" sz="2400">
                <a:latin typeface="HG丸ｺﾞｼｯｸM-PRO" charset="-128"/>
              </a:rPr>
              <a:t>乳頭と乳輪が伸びて</a:t>
            </a:r>
            <a:r>
              <a:rPr lang="en-US" altLang="ja-JP" sz="2400">
                <a:latin typeface="HG丸ｺﾞｼｯｸM-PRO" charset="-128"/>
              </a:rPr>
              <a:t>,</a:t>
            </a:r>
            <a:r>
              <a:rPr lang="ja-JP" altLang="en-US" sz="2400">
                <a:latin typeface="HG丸ｺﾞｼｯｸM-PRO" charset="-128"/>
              </a:rPr>
              <a:t>赤ちゃんの口の中で長い「吸い口</a:t>
            </a:r>
            <a:r>
              <a:rPr lang="en-US" altLang="ja-JP" sz="2400">
                <a:latin typeface="HG丸ｺﾞｼｯｸM-PRO" charset="-128"/>
              </a:rPr>
              <a:t>teat</a:t>
            </a:r>
            <a:r>
              <a:rPr lang="ja-JP" altLang="en-US" sz="2400">
                <a:latin typeface="HG丸ｺﾞｼｯｸM-PRO" charset="-128"/>
              </a:rPr>
              <a:t>」を形成している</a:t>
            </a:r>
            <a:endParaRPr lang="en-US" altLang="ja-JP" sz="2400">
              <a:latin typeface="HG丸ｺﾞｼｯｸM-PRO" charset="-128"/>
            </a:endParaRPr>
          </a:p>
          <a:p>
            <a:pPr eaLnBrk="1" hangingPunct="1"/>
            <a:r>
              <a:rPr lang="ja-JP" altLang="en-US" sz="2400">
                <a:latin typeface="HG丸ｺﾞｼｯｸM-PRO" charset="-128"/>
              </a:rPr>
              <a:t>乳輪の皮下には太い乳管がある</a:t>
            </a:r>
            <a:r>
              <a:rPr lang="en-US" altLang="ja-JP" sz="2400">
                <a:latin typeface="HG丸ｺﾞｼｯｸM-PRO" charset="-128"/>
              </a:rPr>
              <a:t>: </a:t>
            </a:r>
            <a:r>
              <a:rPr lang="ja-JP" altLang="en-US" sz="2400">
                <a:latin typeface="HG丸ｺﾞｼｯｸM-PRO" charset="-128"/>
              </a:rPr>
              <a:t>その部分が赤ちゃんの口の中に入っている</a:t>
            </a:r>
            <a:endParaRPr lang="en-US" altLang="ja-JP" sz="2400">
              <a:latin typeface="HG丸ｺﾞｼｯｸM-PRO" charset="-128"/>
            </a:endParaRPr>
          </a:p>
          <a:p>
            <a:pPr eaLnBrk="1" hangingPunct="1"/>
            <a:r>
              <a:rPr lang="ja-JP" altLang="en-US" sz="2400">
                <a:latin typeface="HG丸ｺﾞｼｯｸM-PRO" charset="-128"/>
              </a:rPr>
              <a:t>赤ちゃんの舌が下歯茎より前方に伸びていると</a:t>
            </a:r>
            <a:r>
              <a:rPr lang="en-US" altLang="ja-JP" sz="2400">
                <a:latin typeface="HG丸ｺﾞｼｯｸM-PRO" charset="-128"/>
              </a:rPr>
              <a:t>,</a:t>
            </a:r>
            <a:r>
              <a:rPr lang="ja-JP" altLang="en-US" sz="2400">
                <a:latin typeface="HG丸ｺﾞｼｯｸM-PRO" charset="-128"/>
              </a:rPr>
              <a:t>乳房から乳汁をしぼりだすこと（</a:t>
            </a:r>
            <a:r>
              <a:rPr lang="en-US" altLang="ja-JP" sz="2400">
                <a:latin typeface="HG丸ｺﾞｼｯｸM-PRO" charset="-128"/>
              </a:rPr>
              <a:t>=</a:t>
            </a:r>
            <a:r>
              <a:rPr lang="ja-JP" altLang="en-US" sz="2400">
                <a:latin typeface="HG丸ｺﾞｼｯｸM-PRO" charset="-128"/>
              </a:rPr>
              <a:t>吸啜）ができる</a:t>
            </a:r>
            <a:endParaRPr lang="en-US" altLang="ja-JP" sz="2400">
              <a:latin typeface="HG丸ｺﾞｼｯｸM-PRO" charset="-128"/>
            </a:endParaRPr>
          </a:p>
        </p:txBody>
      </p:sp>
      <p:sp>
        <p:nvSpPr>
          <p:cNvPr id="62469" name="テキスト ボックス 1"/>
          <p:cNvSpPr txBox="1">
            <a:spLocks noChangeArrowheads="1"/>
          </p:cNvSpPr>
          <p:nvPr/>
        </p:nvSpPr>
        <p:spPr bwMode="auto">
          <a:xfrm>
            <a:off x="755650" y="5256213"/>
            <a:ext cx="7642225" cy="830262"/>
          </a:xfrm>
          <a:prstGeom prst="rect">
            <a:avLst/>
          </a:prstGeom>
          <a:noFill/>
          <a:ln w="9525">
            <a:noFill/>
            <a:miter lim="800000"/>
            <a:headEnd/>
            <a:tailEnd/>
          </a:ln>
        </p:spPr>
        <p:txBody>
          <a:bodyPr>
            <a:prstTxWarp prst="textNoShape">
              <a:avLst/>
            </a:prstTxWarp>
            <a:spAutoFit/>
          </a:bodyPr>
          <a:lstStyle/>
          <a:p>
            <a:r>
              <a:rPr lang="ja-JP" altLang="en-US" sz="2400">
                <a:solidFill>
                  <a:srgbClr val="654D25"/>
                </a:solidFill>
                <a:latin typeface="HG丸ｺﾞｼｯｸM-PRO" charset="-128"/>
              </a:rPr>
              <a:t>⇒</a:t>
            </a:r>
            <a:r>
              <a:rPr lang="ja-JP" altLang="en-US" sz="2400">
                <a:solidFill>
                  <a:srgbClr val="595948"/>
                </a:solidFill>
                <a:latin typeface="HG丸ｺﾞｼｯｸM-PRO" charset="-128"/>
                <a:ea typeface="HG丸ｺﾞｼｯｸM-PRO" charset="-128"/>
                <a:cs typeface="HG丸ｺﾞｼｯｸM-PRO" charset="-128"/>
              </a:rPr>
              <a:t>このように乳房を自分の口の中に含んでいる場合には「しっかり」吸着していて</a:t>
            </a:r>
            <a:r>
              <a:rPr lang="en-US" altLang="ja-JP" sz="2400">
                <a:solidFill>
                  <a:srgbClr val="595948"/>
                </a:solidFill>
                <a:latin typeface="HG丸ｺﾞｼｯｸM-PRO" charset="-128"/>
                <a:ea typeface="HG丸ｺﾞｼｯｸM-PRO" charset="-128"/>
                <a:cs typeface="HG丸ｺﾞｼｯｸM-PRO" charset="-128"/>
              </a:rPr>
              <a:t>,</a:t>
            </a:r>
            <a:r>
              <a:rPr lang="ja-JP" altLang="en-US" sz="2400">
                <a:solidFill>
                  <a:srgbClr val="595948"/>
                </a:solidFill>
                <a:latin typeface="HG丸ｺﾞｼｯｸM-PRO" charset="-128"/>
                <a:ea typeface="HG丸ｺﾞｼｯｸM-PRO" charset="-128"/>
                <a:cs typeface="HG丸ｺﾞｼｯｸM-PRO" charset="-128"/>
              </a:rPr>
              <a:t>容易に乳汁を飲みとれる　</a:t>
            </a:r>
            <a:endParaRPr lang="en-US" altLang="ja-JP" sz="2400">
              <a:solidFill>
                <a:srgbClr val="595948"/>
              </a:solidFill>
              <a:latin typeface="HG丸ｺﾞｼｯｸM-PRO" charset="-128"/>
              <a:ea typeface="HG丸ｺﾞｼｯｸM-PRO" charset="-128"/>
              <a:cs typeface="HG丸ｺﾞｼｯｸM-PRO" charset="-128"/>
            </a:endParaRPr>
          </a:p>
        </p:txBody>
      </p:sp>
      <p:sp>
        <p:nvSpPr>
          <p:cNvPr id="62470" name="スライド番号プレースホルダ 5"/>
          <p:cNvSpPr>
            <a:spLocks noGrp="1"/>
          </p:cNvSpPr>
          <p:nvPr>
            <p:ph type="sldNum" sz="quarter" idx="12"/>
          </p:nvPr>
        </p:nvSpPr>
        <p:spPr bwMode="auto">
          <a:noFill/>
          <a:ln>
            <a:miter lim="800000"/>
            <a:headEnd/>
            <a:tailEnd/>
          </a:ln>
        </p:spPr>
        <p:txBody>
          <a:bodyPr/>
          <a:lstStyle/>
          <a:p>
            <a:fld id="{5ED92919-73A7-F045-AA93-D2B44C9F7D16}" type="slidenum">
              <a:rPr lang="ja-JP" altLang="en-US" smtClean="0"/>
              <a:pPr/>
              <a:t>24</a:t>
            </a:fld>
            <a:endParaRPr lang="ja-JP" altLang="en-US"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タイトル 3"/>
          <p:cNvSpPr>
            <a:spLocks noGrp="1"/>
          </p:cNvSpPr>
          <p:nvPr>
            <p:ph type="title"/>
          </p:nvPr>
        </p:nvSpPr>
        <p:spPr>
          <a:xfrm>
            <a:off x="3203575" y="428625"/>
            <a:ext cx="3389313" cy="857250"/>
          </a:xfrm>
        </p:spPr>
        <p:txBody>
          <a:bodyPr/>
          <a:lstStyle/>
          <a:p>
            <a:pPr algn="l" eaLnBrk="1" hangingPunct="1"/>
            <a:r>
              <a:rPr lang="ja-JP" altLang="en-US" sz="3600">
                <a:ln>
                  <a:noFill/>
                </a:ln>
                <a:solidFill>
                  <a:srgbClr val="7030A0"/>
                </a:solidFill>
              </a:rPr>
              <a:t>不適切な吸着</a:t>
            </a:r>
          </a:p>
        </p:txBody>
      </p:sp>
      <p:pic>
        <p:nvPicPr>
          <p:cNvPr id="64515" name="コンテンツ プレースホルダ 7" descr="不適切な吸着.jpg"/>
          <p:cNvPicPr>
            <a:picLocks noGrp="1" noChangeAspect="1"/>
          </p:cNvPicPr>
          <p:nvPr>
            <p:ph sz="half" idx="1"/>
          </p:nvPr>
        </p:nvPicPr>
        <p:blipFill>
          <a:blip r:embed="rId3"/>
          <a:srcRect/>
          <a:stretch>
            <a:fillRect/>
          </a:stretch>
        </p:blipFill>
        <p:spPr>
          <a:xfrm>
            <a:off x="611188" y="1354138"/>
            <a:ext cx="3711575" cy="3192462"/>
          </a:xfrm>
        </p:spPr>
      </p:pic>
      <p:sp>
        <p:nvSpPr>
          <p:cNvPr id="64516" name="コンテンツ プレースホルダ 5"/>
          <p:cNvSpPr>
            <a:spLocks noGrp="1"/>
          </p:cNvSpPr>
          <p:nvPr>
            <p:ph sz="half" idx="2"/>
          </p:nvPr>
        </p:nvSpPr>
        <p:spPr>
          <a:xfrm>
            <a:off x="4283075" y="1268413"/>
            <a:ext cx="4429125" cy="3384550"/>
          </a:xfrm>
        </p:spPr>
        <p:txBody>
          <a:bodyPr/>
          <a:lstStyle/>
          <a:p>
            <a:pPr eaLnBrk="1" hangingPunct="1"/>
            <a:r>
              <a:rPr lang="ja-JP" altLang="en-US" sz="2400">
                <a:latin typeface="HG丸ｺﾞｼｯｸM-PRO" charset="-128"/>
              </a:rPr>
              <a:t>乳頭と乳輪が伸びておらず「吸い口</a:t>
            </a:r>
            <a:r>
              <a:rPr lang="en-US" altLang="ja-JP" sz="2400">
                <a:latin typeface="HG丸ｺﾞｼｯｸM-PRO" charset="-128"/>
              </a:rPr>
              <a:t>teat</a:t>
            </a:r>
            <a:r>
              <a:rPr lang="ja-JP" altLang="en-US" sz="2400">
                <a:latin typeface="HG丸ｺﾞｼｯｸM-PRO" charset="-128"/>
              </a:rPr>
              <a:t>」を形成していない</a:t>
            </a:r>
            <a:endParaRPr lang="en-US" altLang="ja-JP" sz="2400">
              <a:latin typeface="HG丸ｺﾞｼｯｸM-PRO" charset="-128"/>
            </a:endParaRPr>
          </a:p>
          <a:p>
            <a:pPr eaLnBrk="1" hangingPunct="1"/>
            <a:r>
              <a:rPr lang="ja-JP" altLang="en-US" sz="2400">
                <a:latin typeface="HG丸ｺﾞｼｯｸM-PRO" charset="-128"/>
              </a:rPr>
              <a:t>乳輪が</a:t>
            </a:r>
            <a:r>
              <a:rPr lang="en-US" altLang="ja-JP" sz="2400">
                <a:latin typeface="HG丸ｺﾞｼｯｸM-PRO" charset="-128"/>
              </a:rPr>
              <a:t>,</a:t>
            </a:r>
            <a:r>
              <a:rPr lang="ja-JP" altLang="en-US" sz="2400">
                <a:latin typeface="HG丸ｺﾞｼｯｸM-PRO" charset="-128"/>
              </a:rPr>
              <a:t>赤ちゃんの口の中に入っていない</a:t>
            </a:r>
            <a:endParaRPr lang="en-US" altLang="ja-JP" sz="2400">
              <a:latin typeface="HG丸ｺﾞｼｯｸM-PRO" charset="-128"/>
            </a:endParaRPr>
          </a:p>
          <a:p>
            <a:pPr eaLnBrk="1" hangingPunct="1"/>
            <a:r>
              <a:rPr lang="ja-JP" altLang="en-US" sz="2400">
                <a:latin typeface="HG丸ｺﾞｼｯｸM-PRO" charset="-128"/>
              </a:rPr>
              <a:t>赤ちゃんの舌が口内の後部に引っ込んでおり</a:t>
            </a:r>
            <a:r>
              <a:rPr lang="en-US" altLang="ja-JP" sz="2400">
                <a:latin typeface="HG丸ｺﾞｼｯｸM-PRO" charset="-128"/>
              </a:rPr>
              <a:t>,</a:t>
            </a:r>
            <a:r>
              <a:rPr lang="ja-JP" altLang="en-US" sz="2400">
                <a:latin typeface="HG丸ｺﾞｼｯｸM-PRO" charset="-128"/>
              </a:rPr>
              <a:t>乳汁をしぼりだすことができない</a:t>
            </a:r>
            <a:endParaRPr lang="en-US" altLang="ja-JP" sz="2400">
              <a:latin typeface="HG丸ｺﾞｼｯｸM-PRO" charset="-128"/>
            </a:endParaRPr>
          </a:p>
        </p:txBody>
      </p:sp>
      <p:sp>
        <p:nvSpPr>
          <p:cNvPr id="64517" name="テキスト ボックス 1"/>
          <p:cNvSpPr txBox="1">
            <a:spLocks noChangeArrowheads="1"/>
          </p:cNvSpPr>
          <p:nvPr/>
        </p:nvSpPr>
        <p:spPr bwMode="auto">
          <a:xfrm>
            <a:off x="827088" y="4843463"/>
            <a:ext cx="7710487" cy="1200328"/>
          </a:xfrm>
          <a:prstGeom prst="rect">
            <a:avLst/>
          </a:prstGeom>
          <a:noFill/>
          <a:ln w="9525">
            <a:noFill/>
            <a:miter lim="800000"/>
            <a:headEnd/>
            <a:tailEnd/>
          </a:ln>
        </p:spPr>
        <p:txBody>
          <a:bodyPr>
            <a:prstTxWarp prst="textNoShape">
              <a:avLst/>
            </a:prstTxWarp>
            <a:spAutoFit/>
          </a:bodyPr>
          <a:lstStyle/>
          <a:p>
            <a:r>
              <a:rPr lang="en-US" altLang="ja-JP" sz="2400" dirty="0" smtClean="0">
                <a:solidFill>
                  <a:srgbClr val="654D25"/>
                </a:solidFill>
                <a:latin typeface="HG丸ｺﾞｼｯｸM-PRO" charset="-128"/>
              </a:rPr>
              <a:t>      </a:t>
            </a:r>
            <a:r>
              <a:rPr lang="ja-JP" altLang="en-US" sz="2400" dirty="0" smtClean="0">
                <a:solidFill>
                  <a:srgbClr val="654D25"/>
                </a:solidFill>
                <a:latin typeface="HG丸ｺﾞｼｯｸM-PRO" charset="-128"/>
              </a:rPr>
              <a:t>・</a:t>
            </a:r>
            <a:r>
              <a:rPr lang="ja-JP" altLang="en-US" sz="2400" dirty="0">
                <a:solidFill>
                  <a:srgbClr val="595948"/>
                </a:solidFill>
                <a:latin typeface="HG丸ｺﾞｼｯｸM-PRO" charset="-128"/>
                <a:ea typeface="HG丸ｺﾞｼｯｸM-PRO" charset="-128"/>
                <a:cs typeface="HG丸ｺﾞｼｯｸM-PRO" charset="-128"/>
              </a:rPr>
              <a:t>赤ちゃんは乳頭だけを</a:t>
            </a:r>
            <a:r>
              <a:rPr lang="ja-JP" altLang="en-US" sz="2400" dirty="0" smtClean="0">
                <a:solidFill>
                  <a:srgbClr val="595948"/>
                </a:solidFill>
                <a:latin typeface="HG丸ｺﾞｼｯｸM-PRO" charset="-128"/>
                <a:ea typeface="HG丸ｺﾞｼｯｸM-PRO" charset="-128"/>
                <a:cs typeface="HG丸ｺﾞｼｯｸM-PRO" charset="-128"/>
              </a:rPr>
              <a:t>吸い</a:t>
            </a:r>
            <a:r>
              <a:rPr lang="en-US" altLang="ja-JP" sz="2400" dirty="0" smtClean="0">
                <a:solidFill>
                  <a:srgbClr val="595948"/>
                </a:solidFill>
                <a:latin typeface="HG丸ｺﾞｼｯｸM-PRO" charset="-128"/>
                <a:ea typeface="HG丸ｺﾞｼｯｸM-PRO" charset="-128"/>
                <a:cs typeface="HG丸ｺﾞｼｯｸM-PRO" charset="-128"/>
              </a:rPr>
              <a:t>,</a:t>
            </a:r>
            <a:r>
              <a:rPr lang="ja-JP" altLang="en-US" sz="2400" dirty="0" smtClean="0">
                <a:solidFill>
                  <a:srgbClr val="595948"/>
                </a:solidFill>
                <a:latin typeface="HG丸ｺﾞｼｯｸM-PRO" charset="-128"/>
                <a:ea typeface="HG丸ｺﾞｼｯｸM-PRO" charset="-128"/>
                <a:cs typeface="HG丸ｺﾞｼｯｸM-PRO" charset="-128"/>
              </a:rPr>
              <a:t>母親</a:t>
            </a:r>
            <a:r>
              <a:rPr lang="ja-JP" altLang="en-US" sz="2400" dirty="0">
                <a:solidFill>
                  <a:srgbClr val="595948"/>
                </a:solidFill>
                <a:latin typeface="HG丸ｺﾞｼｯｸM-PRO" charset="-128"/>
                <a:ea typeface="HG丸ｺﾞｼｯｸM-PRO" charset="-128"/>
                <a:cs typeface="HG丸ｺﾞｼｯｸM-PRO" charset="-128"/>
              </a:rPr>
              <a:t>は痛みを感じる</a:t>
            </a:r>
            <a:endParaRPr lang="en-US" altLang="ja-JP" sz="2400" dirty="0">
              <a:solidFill>
                <a:srgbClr val="595948"/>
              </a:solidFill>
              <a:latin typeface="HG丸ｺﾞｼｯｸM-PRO" charset="-128"/>
              <a:ea typeface="HG丸ｺﾞｼｯｸM-PRO" charset="-128"/>
              <a:cs typeface="HG丸ｺﾞｼｯｸM-PRO" charset="-128"/>
            </a:endParaRPr>
          </a:p>
          <a:p>
            <a:r>
              <a:rPr lang="ja-JP" altLang="en-US" sz="2400" dirty="0">
                <a:solidFill>
                  <a:srgbClr val="595948"/>
                </a:solidFill>
                <a:latin typeface="HG丸ｺﾞｼｯｸM-PRO" charset="-128"/>
                <a:ea typeface="HG丸ｺﾞｼｯｸM-PRO" charset="-128"/>
                <a:cs typeface="HG丸ｺﾞｼｯｸM-PRO" charset="-128"/>
              </a:rPr>
              <a:t> </a:t>
            </a:r>
            <a:r>
              <a:rPr lang="ja-JP" altLang="en-US" sz="2400" dirty="0" smtClean="0">
                <a:solidFill>
                  <a:srgbClr val="595948"/>
                </a:solidFill>
                <a:latin typeface="HG丸ｺﾞｼｯｸM-PRO" charset="-128"/>
                <a:ea typeface="HG丸ｺﾞｼｯｸM-PRO" charset="-128"/>
                <a:cs typeface="HG丸ｺﾞｼｯｸM-PRO" charset="-128"/>
              </a:rPr>
              <a:t> </a:t>
            </a:r>
            <a:r>
              <a:rPr lang="en-US" altLang="ja-JP" sz="2400" dirty="0" smtClean="0">
                <a:solidFill>
                  <a:srgbClr val="595948"/>
                </a:solidFill>
                <a:latin typeface="HG丸ｺﾞｼｯｸM-PRO" charset="-128"/>
                <a:ea typeface="HG丸ｺﾞｼｯｸM-PRO" charset="-128"/>
                <a:cs typeface="HG丸ｺﾞｼｯｸM-PRO" charset="-128"/>
              </a:rPr>
              <a:t>   </a:t>
            </a:r>
            <a:r>
              <a:rPr lang="ja-JP" altLang="en-US" sz="2400" dirty="0" smtClean="0">
                <a:solidFill>
                  <a:srgbClr val="595948"/>
                </a:solidFill>
                <a:latin typeface="HG丸ｺﾞｼｯｸM-PRO" charset="-128"/>
                <a:ea typeface="HG丸ｺﾞｼｯｸM-PRO" charset="-128"/>
                <a:cs typeface="HG丸ｺﾞｼｯｸM-PRO" charset="-128"/>
              </a:rPr>
              <a:t>・</a:t>
            </a:r>
            <a:r>
              <a:rPr lang="ja-JP" altLang="en-US" sz="2400" dirty="0">
                <a:solidFill>
                  <a:srgbClr val="595948"/>
                </a:solidFill>
                <a:latin typeface="HG丸ｺﾞｼｯｸM-PRO" charset="-128"/>
                <a:ea typeface="HG丸ｺﾞｼｯｸM-PRO" charset="-128"/>
                <a:cs typeface="HG丸ｺﾞｼｯｸM-PRO" charset="-128"/>
              </a:rPr>
              <a:t>赤ちゃんは効果的に哺乳できず</a:t>
            </a:r>
            <a:r>
              <a:rPr lang="en-US" altLang="ja-JP" sz="2400" dirty="0">
                <a:solidFill>
                  <a:srgbClr val="595948"/>
                </a:solidFill>
                <a:latin typeface="HG丸ｺﾞｼｯｸM-PRO" charset="-128"/>
                <a:ea typeface="HG丸ｺﾞｼｯｸM-PRO" charset="-128"/>
                <a:cs typeface="HG丸ｺﾞｼｯｸM-PRO" charset="-128"/>
              </a:rPr>
              <a:t>,</a:t>
            </a:r>
            <a:r>
              <a:rPr lang="ja-JP" altLang="en-US" sz="2400" dirty="0">
                <a:solidFill>
                  <a:srgbClr val="595948"/>
                </a:solidFill>
                <a:latin typeface="HG丸ｺﾞｼｯｸM-PRO" charset="-128"/>
                <a:ea typeface="HG丸ｺﾞｼｯｸM-PRO" charset="-128"/>
                <a:cs typeface="HG丸ｺﾞｼｯｸM-PRO" charset="-128"/>
              </a:rPr>
              <a:t>乳汁を容易に</a:t>
            </a:r>
            <a:r>
              <a:rPr lang="ja-JP" altLang="en-US" sz="2400" dirty="0" smtClean="0">
                <a:solidFill>
                  <a:srgbClr val="595948"/>
                </a:solidFill>
                <a:latin typeface="HG丸ｺﾞｼｯｸM-PRO" charset="-128"/>
                <a:ea typeface="HG丸ｺﾞｼｯｸM-PRO" charset="-128"/>
                <a:cs typeface="HG丸ｺﾞｼｯｸM-PRO" charset="-128"/>
              </a:rPr>
              <a:t>は</a:t>
            </a:r>
            <a:endParaRPr lang="en-US" altLang="ja-JP" sz="2400" dirty="0" smtClean="0">
              <a:solidFill>
                <a:srgbClr val="595948"/>
              </a:solidFill>
              <a:latin typeface="HG丸ｺﾞｼｯｸM-PRO" charset="-128"/>
              <a:ea typeface="HG丸ｺﾞｼｯｸM-PRO" charset="-128"/>
              <a:cs typeface="HG丸ｺﾞｼｯｸM-PRO" charset="-128"/>
            </a:endParaRPr>
          </a:p>
          <a:p>
            <a:r>
              <a:rPr lang="en-US" altLang="ja-JP" sz="2400" dirty="0" smtClean="0">
                <a:solidFill>
                  <a:srgbClr val="595948"/>
                </a:solidFill>
                <a:latin typeface="HG丸ｺﾞｼｯｸM-PRO" charset="-128"/>
                <a:ea typeface="HG丸ｺﾞｼｯｸM-PRO" charset="-128"/>
                <a:cs typeface="HG丸ｺﾞｼｯｸM-PRO" charset="-128"/>
              </a:rPr>
              <a:t>        </a:t>
            </a:r>
            <a:r>
              <a:rPr lang="ja-JP" altLang="en-US" sz="2400" dirty="0" smtClean="0">
                <a:solidFill>
                  <a:srgbClr val="595948"/>
                </a:solidFill>
                <a:latin typeface="HG丸ｺﾞｼｯｸM-PRO" charset="-128"/>
                <a:ea typeface="HG丸ｺﾞｼｯｸM-PRO" charset="-128"/>
                <a:cs typeface="HG丸ｺﾞｼｯｸM-PRO" charset="-128"/>
              </a:rPr>
              <a:t>飲</a:t>
            </a:r>
            <a:r>
              <a:rPr lang="ja-JP" altLang="en-US" sz="2400" dirty="0" smtClean="0">
                <a:solidFill>
                  <a:srgbClr val="595948"/>
                </a:solidFill>
                <a:latin typeface="HG丸ｺﾞｼｯｸM-PRO" charset="-128"/>
                <a:ea typeface="HG丸ｺﾞｼｯｸM-PRO" charset="-128"/>
                <a:cs typeface="HG丸ｺﾞｼｯｸM-PRO" charset="-128"/>
              </a:rPr>
              <a:t>みとれない</a:t>
            </a:r>
            <a:r>
              <a:rPr lang="ja-JP" altLang="en-US" sz="2400" dirty="0">
                <a:latin typeface="HG丸ｺﾞｼｯｸM-PRO" charset="-128"/>
                <a:ea typeface="HG丸ｺﾞｼｯｸM-PRO" charset="-128"/>
                <a:cs typeface="HG丸ｺﾞｼｯｸM-PRO" charset="-128"/>
              </a:rPr>
              <a:t>　</a:t>
            </a:r>
            <a:endParaRPr lang="en-US" altLang="ja-JP" sz="2400" dirty="0">
              <a:latin typeface="HG丸ｺﾞｼｯｸM-PRO" charset="-128"/>
              <a:ea typeface="HG丸ｺﾞｼｯｸM-PRO" charset="-128"/>
              <a:cs typeface="HG丸ｺﾞｼｯｸM-PRO" charset="-128"/>
            </a:endParaRPr>
          </a:p>
        </p:txBody>
      </p:sp>
      <p:sp>
        <p:nvSpPr>
          <p:cNvPr id="64518" name="スライド番号プレースホルダ 5"/>
          <p:cNvSpPr>
            <a:spLocks noGrp="1"/>
          </p:cNvSpPr>
          <p:nvPr>
            <p:ph type="sldNum" sz="quarter" idx="12"/>
          </p:nvPr>
        </p:nvSpPr>
        <p:spPr bwMode="auto">
          <a:noFill/>
          <a:ln>
            <a:miter lim="800000"/>
            <a:headEnd/>
            <a:tailEnd/>
          </a:ln>
        </p:spPr>
        <p:txBody>
          <a:bodyPr/>
          <a:lstStyle/>
          <a:p>
            <a:fld id="{68FE2938-72F3-2D4A-A6F4-E760CDC8478B}" type="slidenum">
              <a:rPr lang="ja-JP" altLang="en-US" smtClean="0"/>
              <a:pPr/>
              <a:t>25</a:t>
            </a:fld>
            <a:endParaRPr lang="ja-JP" altLang="en-US" smtClean="0"/>
          </a:p>
        </p:txBody>
      </p:sp>
      <p:sp>
        <p:nvSpPr>
          <p:cNvPr id="8" name="下矢印 7"/>
          <p:cNvSpPr/>
          <p:nvPr/>
        </p:nvSpPr>
        <p:spPr>
          <a:xfrm rot="16200000">
            <a:off x="782638" y="5084763"/>
            <a:ext cx="644525" cy="533400"/>
          </a:xfrm>
          <a:prstGeom prst="downArrow">
            <a:avLst/>
          </a:prstGeom>
          <a:solidFill>
            <a:srgbClr val="FFC000"/>
          </a:solidFill>
          <a:ln>
            <a:solidFill>
              <a:srgbClr val="FFC000"/>
            </a:solid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タイトル 1"/>
          <p:cNvSpPr>
            <a:spLocks noGrp="1"/>
          </p:cNvSpPr>
          <p:nvPr>
            <p:ph type="title" idx="4294967295"/>
          </p:nvPr>
        </p:nvSpPr>
        <p:spPr>
          <a:xfrm>
            <a:off x="539750" y="2205038"/>
            <a:ext cx="8135938" cy="1216025"/>
          </a:xfrm>
        </p:spPr>
        <p:txBody>
          <a:bodyPr/>
          <a:lstStyle/>
          <a:p>
            <a:pPr eaLnBrk="1" hangingPunct="1"/>
            <a:r>
              <a:rPr lang="ja-JP" altLang="en-US" sz="3600" b="1">
                <a:ln>
                  <a:noFill/>
                </a:ln>
                <a:solidFill>
                  <a:srgbClr val="7030A0"/>
                </a:solidFill>
                <a:latin typeface="HG丸ｺﾞｼｯｸM-PRO" charset="-128"/>
              </a:rPr>
              <a:t>外観からの観察で赤ちゃんの吸着を</a:t>
            </a:r>
            <a:r>
              <a:rPr lang="en-US" altLang="ja-JP" sz="3600" b="1">
                <a:ln>
                  <a:noFill/>
                </a:ln>
                <a:solidFill>
                  <a:srgbClr val="7030A0"/>
                </a:solidFill>
                <a:latin typeface="HG丸ｺﾞｼｯｸM-PRO" charset="-128"/>
              </a:rPr>
              <a:t/>
            </a:r>
            <a:br>
              <a:rPr lang="en-US" altLang="ja-JP" sz="3600" b="1">
                <a:ln>
                  <a:noFill/>
                </a:ln>
                <a:solidFill>
                  <a:srgbClr val="7030A0"/>
                </a:solidFill>
                <a:latin typeface="HG丸ｺﾞｼｯｸM-PRO" charset="-128"/>
              </a:rPr>
            </a:br>
            <a:r>
              <a:rPr lang="ja-JP" altLang="en-US" sz="3600" b="1">
                <a:ln>
                  <a:noFill/>
                </a:ln>
                <a:solidFill>
                  <a:srgbClr val="7030A0"/>
                </a:solidFill>
                <a:latin typeface="HG丸ｺﾞｼｯｸM-PRO" charset="-128"/>
              </a:rPr>
              <a:t>アセスメントする方法</a:t>
            </a:r>
            <a:endParaRPr lang="ja-JP" altLang="en-US" sz="4400" b="1">
              <a:ln>
                <a:noFill/>
              </a:ln>
              <a:solidFill>
                <a:srgbClr val="7030A0"/>
              </a:solidFill>
              <a:latin typeface="HG丸ｺﾞｼｯｸM-PRO" charset="-128"/>
            </a:endParaRPr>
          </a:p>
        </p:txBody>
      </p:sp>
      <p:sp>
        <p:nvSpPr>
          <p:cNvPr id="66563" name="スライド番号プレースホルダ 2"/>
          <p:cNvSpPr>
            <a:spLocks noGrp="1"/>
          </p:cNvSpPr>
          <p:nvPr>
            <p:ph type="sldNum" sz="quarter" idx="12"/>
          </p:nvPr>
        </p:nvSpPr>
        <p:spPr bwMode="auto">
          <a:noFill/>
          <a:ln>
            <a:miter lim="800000"/>
            <a:headEnd/>
            <a:tailEnd/>
          </a:ln>
        </p:spPr>
        <p:txBody>
          <a:bodyPr/>
          <a:lstStyle/>
          <a:p>
            <a:fld id="{D69B9819-A10E-664C-BF5B-1F1D25F2ECA6}" type="slidenum">
              <a:rPr lang="ja-JP" altLang="en-US" smtClean="0"/>
              <a:pPr/>
              <a:t>26</a:t>
            </a:fld>
            <a:endParaRPr lang="ja-JP" altLang="en-US"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タイトル 3"/>
          <p:cNvSpPr>
            <a:spLocks noGrp="1"/>
          </p:cNvSpPr>
          <p:nvPr>
            <p:ph type="title"/>
          </p:nvPr>
        </p:nvSpPr>
        <p:spPr>
          <a:xfrm>
            <a:off x="3254375" y="395288"/>
            <a:ext cx="2928938" cy="857250"/>
          </a:xfrm>
        </p:spPr>
        <p:txBody>
          <a:bodyPr/>
          <a:lstStyle/>
          <a:p>
            <a:pPr algn="l" eaLnBrk="1" hangingPunct="1"/>
            <a:r>
              <a:rPr lang="ja-JP" altLang="en-US" sz="3600">
                <a:ln>
                  <a:noFill/>
                </a:ln>
                <a:solidFill>
                  <a:srgbClr val="7030A0"/>
                </a:solidFill>
              </a:rPr>
              <a:t>適切な吸着</a:t>
            </a:r>
          </a:p>
        </p:txBody>
      </p:sp>
      <p:pic>
        <p:nvPicPr>
          <p:cNvPr id="68611" name="コンテンツ プレースホルダ 9" descr="適切な吸着２.jpg"/>
          <p:cNvPicPr>
            <a:picLocks noGrp="1" noChangeAspect="1"/>
          </p:cNvPicPr>
          <p:nvPr>
            <p:ph sz="half" idx="1"/>
          </p:nvPr>
        </p:nvPicPr>
        <p:blipFill>
          <a:blip r:embed="rId3"/>
          <a:srcRect/>
          <a:stretch>
            <a:fillRect/>
          </a:stretch>
        </p:blipFill>
        <p:spPr>
          <a:xfrm>
            <a:off x="582613" y="1308100"/>
            <a:ext cx="3711575" cy="3640138"/>
          </a:xfrm>
        </p:spPr>
      </p:pic>
      <p:sp>
        <p:nvSpPr>
          <p:cNvPr id="68612" name="コンテンツ プレースホルダ 5"/>
          <p:cNvSpPr>
            <a:spLocks noGrp="1"/>
          </p:cNvSpPr>
          <p:nvPr>
            <p:ph sz="half" idx="2"/>
          </p:nvPr>
        </p:nvSpPr>
        <p:spPr>
          <a:xfrm>
            <a:off x="4294188" y="1196975"/>
            <a:ext cx="4500562" cy="3863975"/>
          </a:xfrm>
        </p:spPr>
        <p:txBody>
          <a:bodyPr/>
          <a:lstStyle/>
          <a:p>
            <a:pPr eaLnBrk="1" hangingPunct="1"/>
            <a:r>
              <a:rPr lang="ja-JP" altLang="en-US" sz="2400">
                <a:latin typeface="HG丸ｺﾞｼｯｸM-PRO" charset="-128"/>
              </a:rPr>
              <a:t>赤ちゃんの</a:t>
            </a:r>
            <a:r>
              <a:rPr lang="ja-JP" altLang="en-US" sz="2400" b="1">
                <a:solidFill>
                  <a:srgbClr val="C00000"/>
                </a:solidFill>
                <a:latin typeface="HG丸ｺﾞｼｯｸM-PRO" charset="-128"/>
              </a:rPr>
              <a:t>口</a:t>
            </a:r>
            <a:r>
              <a:rPr lang="ja-JP" altLang="en-US" sz="2400">
                <a:solidFill>
                  <a:srgbClr val="5A5021"/>
                </a:solidFill>
                <a:latin typeface="HG丸ｺﾞｼｯｸM-PRO" charset="-128"/>
              </a:rPr>
              <a:t>が大きく開いている</a:t>
            </a:r>
            <a:endParaRPr lang="en-US" altLang="ja-JP" sz="2400">
              <a:solidFill>
                <a:srgbClr val="5A5021"/>
              </a:solidFill>
              <a:latin typeface="HG丸ｺﾞｼｯｸM-PRO" charset="-128"/>
            </a:endParaRPr>
          </a:p>
          <a:p>
            <a:pPr eaLnBrk="1" hangingPunct="1"/>
            <a:r>
              <a:rPr lang="ja-JP" altLang="en-US" sz="2400" b="1">
                <a:solidFill>
                  <a:srgbClr val="C00000"/>
                </a:solidFill>
                <a:latin typeface="HG丸ｺﾞｼｯｸM-PRO" charset="-128"/>
              </a:rPr>
              <a:t>下口唇</a:t>
            </a:r>
            <a:r>
              <a:rPr lang="ja-JP" altLang="en-US" sz="2400">
                <a:solidFill>
                  <a:srgbClr val="5A5021"/>
                </a:solidFill>
                <a:latin typeface="HG丸ｺﾞｼｯｸM-PRO" charset="-128"/>
              </a:rPr>
              <a:t>が外側にめくれている</a:t>
            </a:r>
            <a:endParaRPr lang="en-US" altLang="ja-JP" sz="2400">
              <a:solidFill>
                <a:srgbClr val="5A5021"/>
              </a:solidFill>
              <a:latin typeface="HG丸ｺﾞｼｯｸM-PRO" charset="-128"/>
            </a:endParaRPr>
          </a:p>
          <a:p>
            <a:pPr eaLnBrk="1" hangingPunct="1"/>
            <a:r>
              <a:rPr lang="ja-JP" altLang="en-US" sz="2400" b="1">
                <a:solidFill>
                  <a:srgbClr val="C00000"/>
                </a:solidFill>
                <a:latin typeface="HG丸ｺﾞｼｯｸM-PRO" charset="-128"/>
              </a:rPr>
              <a:t>下顎</a:t>
            </a:r>
            <a:r>
              <a:rPr lang="ja-JP" altLang="en-US" sz="2400">
                <a:solidFill>
                  <a:srgbClr val="5A5021"/>
                </a:solidFill>
                <a:latin typeface="HG丸ｺﾞｼｯｸM-PRO" charset="-128"/>
              </a:rPr>
              <a:t>が乳房に触れている　　</a:t>
            </a:r>
            <a:r>
              <a:rPr lang="en-US" altLang="ja-JP" sz="2000">
                <a:solidFill>
                  <a:srgbClr val="5A5021"/>
                </a:solidFill>
                <a:latin typeface="HG丸ｺﾞｼｯｸM-PRO" charset="-128"/>
              </a:rPr>
              <a:t>(</a:t>
            </a:r>
            <a:r>
              <a:rPr lang="ja-JP" altLang="en-US" sz="2000">
                <a:solidFill>
                  <a:srgbClr val="5A5021"/>
                </a:solidFill>
                <a:latin typeface="HG丸ｺﾞｼｯｸM-PRO" charset="-128"/>
              </a:rPr>
              <a:t>もしくは触れそうになっている</a:t>
            </a:r>
            <a:r>
              <a:rPr lang="en-US" altLang="ja-JP" sz="2000">
                <a:solidFill>
                  <a:srgbClr val="5A5021"/>
                </a:solidFill>
                <a:latin typeface="HG丸ｺﾞｼｯｸM-PRO" charset="-128"/>
              </a:rPr>
              <a:t>)</a:t>
            </a:r>
          </a:p>
          <a:p>
            <a:pPr eaLnBrk="1" hangingPunct="1"/>
            <a:r>
              <a:rPr lang="ja-JP" altLang="en-US" sz="2400">
                <a:solidFill>
                  <a:srgbClr val="5A5021"/>
                </a:solidFill>
                <a:latin typeface="HG丸ｺﾞｼｯｸM-PRO" charset="-128"/>
              </a:rPr>
              <a:t>赤ちゃんの口の下部より上部に</a:t>
            </a:r>
            <a:r>
              <a:rPr lang="ja-JP" altLang="en-US" sz="2400" b="1">
                <a:solidFill>
                  <a:srgbClr val="C00000"/>
                </a:solidFill>
                <a:latin typeface="HG丸ｺﾞｼｯｸM-PRO" charset="-128"/>
              </a:rPr>
              <a:t>乳輪</a:t>
            </a:r>
            <a:r>
              <a:rPr lang="ja-JP" altLang="en-US" sz="2400">
                <a:solidFill>
                  <a:srgbClr val="5A5021"/>
                </a:solidFill>
                <a:latin typeface="HG丸ｺﾞｼｯｸM-PRO" charset="-128"/>
              </a:rPr>
              <a:t>が多く見えている</a:t>
            </a:r>
            <a:endParaRPr lang="en-US" altLang="ja-JP" sz="2400">
              <a:solidFill>
                <a:srgbClr val="5A5021"/>
              </a:solidFill>
              <a:latin typeface="HG丸ｺﾞｼｯｸM-PRO" charset="-128"/>
            </a:endParaRPr>
          </a:p>
          <a:p>
            <a:pPr eaLnBrk="1" hangingPunct="1">
              <a:buFont typeface="Wingdings" charset="2"/>
              <a:buNone/>
            </a:pPr>
            <a:r>
              <a:rPr lang="ja-JP" altLang="en-US" sz="2400">
                <a:solidFill>
                  <a:srgbClr val="5A5021"/>
                </a:solidFill>
                <a:latin typeface="HG丸ｺﾞｼｯｸM-PRO" charset="-128"/>
              </a:rPr>
              <a:t>＊</a:t>
            </a:r>
            <a:r>
              <a:rPr lang="ja-JP" altLang="en-US" sz="2000">
                <a:solidFill>
                  <a:srgbClr val="5A5021"/>
                </a:solidFill>
                <a:latin typeface="HG丸ｺﾞｼｯｸM-PRO" charset="-128"/>
              </a:rPr>
              <a:t>乳輪の大きさは個人で違うので見えている乳輪の部分が多いか少ないかではない</a:t>
            </a:r>
            <a:endParaRPr lang="en-US" altLang="ja-JP" sz="2000">
              <a:solidFill>
                <a:srgbClr val="5A5021"/>
              </a:solidFill>
              <a:latin typeface="HG丸ｺﾞｼｯｸM-PRO" charset="-128"/>
            </a:endParaRPr>
          </a:p>
        </p:txBody>
      </p:sp>
      <p:sp>
        <p:nvSpPr>
          <p:cNvPr id="68613" name="テキスト ボックス 1"/>
          <p:cNvSpPr txBox="1">
            <a:spLocks noChangeArrowheads="1"/>
          </p:cNvSpPr>
          <p:nvPr/>
        </p:nvSpPr>
        <p:spPr bwMode="auto">
          <a:xfrm>
            <a:off x="1049338" y="5200650"/>
            <a:ext cx="7713662" cy="1200150"/>
          </a:xfrm>
          <a:prstGeom prst="rect">
            <a:avLst/>
          </a:prstGeom>
          <a:noFill/>
          <a:ln w="9525">
            <a:noFill/>
            <a:miter lim="800000"/>
            <a:headEnd/>
            <a:tailEnd/>
          </a:ln>
        </p:spPr>
        <p:txBody>
          <a:bodyPr wrap="square">
            <a:prstTxWarp prst="textNoShape">
              <a:avLst/>
            </a:prstTxWarp>
            <a:spAutoFit/>
          </a:bodyPr>
          <a:lstStyle/>
          <a:p>
            <a:r>
              <a:rPr lang="ja-JP" altLang="en-US" sz="2400" dirty="0">
                <a:solidFill>
                  <a:srgbClr val="654D25"/>
                </a:solidFill>
                <a:latin typeface="HG丸ｺﾞｼｯｸM-PRO" charset="-128"/>
                <a:ea typeface="HG丸ｺﾞｼｯｸM-PRO" charset="-128"/>
                <a:cs typeface="HG丸ｺﾞｼｯｸM-PRO" charset="-128"/>
              </a:rPr>
              <a:t>　</a:t>
            </a:r>
            <a:r>
              <a:rPr lang="ja-JP" altLang="en-US" sz="2400" dirty="0" smtClean="0">
                <a:solidFill>
                  <a:srgbClr val="654D25"/>
                </a:solidFill>
                <a:latin typeface="HG丸ｺﾞｼｯｸM-PRO" charset="-128"/>
                <a:ea typeface="HG丸ｺﾞｼｯｸM-PRO" charset="-128"/>
                <a:cs typeface="HG丸ｺﾞｼｯｸM-PRO" charset="-128"/>
              </a:rPr>
              <a:t>　</a:t>
            </a:r>
            <a:r>
              <a:rPr lang="en-US" altLang="ja-JP" sz="2400" dirty="0" smtClean="0">
                <a:solidFill>
                  <a:srgbClr val="654D25"/>
                </a:solidFill>
                <a:latin typeface="HG丸ｺﾞｼｯｸM-PRO" charset="-128"/>
                <a:ea typeface="HG丸ｺﾞｼｯｸM-PRO" charset="-128"/>
                <a:cs typeface="HG丸ｺﾞｼｯｸM-PRO" charset="-128"/>
              </a:rPr>
              <a:t>  </a:t>
            </a:r>
            <a:r>
              <a:rPr lang="ja-JP" altLang="en-US" sz="2400" dirty="0" smtClean="0">
                <a:solidFill>
                  <a:srgbClr val="654D25"/>
                </a:solidFill>
                <a:latin typeface="HG丸ｺﾞｼｯｸM-PRO" charset="-128"/>
                <a:ea typeface="HG丸ｺﾞｼｯｸM-PRO" charset="-128"/>
                <a:cs typeface="HG丸ｺﾞｼｯｸM-PRO" charset="-128"/>
              </a:rPr>
              <a:t>しっかり</a:t>
            </a:r>
            <a:r>
              <a:rPr lang="ja-JP" altLang="en-US" sz="2400" dirty="0">
                <a:solidFill>
                  <a:srgbClr val="654D25"/>
                </a:solidFill>
                <a:latin typeface="HG丸ｺﾞｼｯｸM-PRO" charset="-128"/>
                <a:ea typeface="HG丸ｺﾞｼｯｸM-PRO" charset="-128"/>
                <a:cs typeface="HG丸ｺﾞｼｯｸM-PRO" charset="-128"/>
              </a:rPr>
              <a:t>吸着して</a:t>
            </a:r>
            <a:r>
              <a:rPr lang="ja-JP" altLang="en-US" sz="2400" dirty="0" smtClean="0">
                <a:solidFill>
                  <a:srgbClr val="654D25"/>
                </a:solidFill>
                <a:latin typeface="HG丸ｺﾞｼｯｸM-PRO" charset="-128"/>
                <a:ea typeface="HG丸ｺﾞｼｯｸM-PRO" charset="-128"/>
                <a:cs typeface="HG丸ｺﾞｼｯｸM-PRO" charset="-128"/>
              </a:rPr>
              <a:t>いれば</a:t>
            </a:r>
            <a:r>
              <a:rPr lang="en-US" altLang="ja-JP" sz="2400" dirty="0" smtClean="0">
                <a:solidFill>
                  <a:srgbClr val="595948"/>
                </a:solidFill>
                <a:latin typeface="HG丸ｺﾞｼｯｸM-PRO" charset="-128"/>
                <a:ea typeface="HG丸ｺﾞｼｯｸM-PRO" charset="-128"/>
                <a:cs typeface="HG丸ｺﾞｼｯｸM-PRO" charset="-128"/>
              </a:rPr>
              <a:t>,</a:t>
            </a:r>
            <a:r>
              <a:rPr lang="ja-JP" altLang="en-US" sz="2400" dirty="0" smtClean="0">
                <a:solidFill>
                  <a:srgbClr val="654D25"/>
                </a:solidFill>
                <a:latin typeface="HG丸ｺﾞｼｯｸM-PRO" charset="-128"/>
                <a:ea typeface="HG丸ｺﾞｼｯｸM-PRO" charset="-128"/>
                <a:cs typeface="HG丸ｺﾞｼｯｸM-PRO" charset="-128"/>
              </a:rPr>
              <a:t>母親</a:t>
            </a:r>
            <a:r>
              <a:rPr lang="ja-JP" altLang="en-US" sz="2400" dirty="0">
                <a:solidFill>
                  <a:srgbClr val="654D25"/>
                </a:solidFill>
                <a:latin typeface="HG丸ｺﾞｼｯｸM-PRO" charset="-128"/>
                <a:ea typeface="HG丸ｺﾞｼｯｸM-PRO" charset="-128"/>
                <a:cs typeface="HG丸ｺﾞｼｯｸM-PRO" charset="-128"/>
              </a:rPr>
              <a:t>は快適</a:t>
            </a:r>
            <a:r>
              <a:rPr lang="ja-JP" altLang="en-US" sz="2400" dirty="0" smtClean="0">
                <a:solidFill>
                  <a:srgbClr val="654D25"/>
                </a:solidFill>
                <a:latin typeface="HG丸ｺﾞｼｯｸM-PRO" charset="-128"/>
                <a:ea typeface="HG丸ｺﾞｼｯｸM-PRO" charset="-128"/>
                <a:cs typeface="HG丸ｺﾞｼｯｸM-PRO" charset="-128"/>
              </a:rPr>
              <a:t>で</a:t>
            </a:r>
            <a:endParaRPr lang="en-US" altLang="ja-JP" sz="2400" dirty="0" smtClean="0">
              <a:solidFill>
                <a:srgbClr val="654D25"/>
              </a:solidFill>
              <a:latin typeface="HG丸ｺﾞｼｯｸM-PRO" charset="-128"/>
              <a:ea typeface="HG丸ｺﾞｼｯｸM-PRO" charset="-128"/>
              <a:cs typeface="HG丸ｺﾞｼｯｸM-PRO" charset="-128"/>
            </a:endParaRPr>
          </a:p>
          <a:p>
            <a:r>
              <a:rPr lang="en-US" altLang="ja-JP" sz="2400" dirty="0" smtClean="0">
                <a:solidFill>
                  <a:srgbClr val="654D25"/>
                </a:solidFill>
                <a:latin typeface="HG丸ｺﾞｼｯｸM-PRO" charset="-128"/>
                <a:ea typeface="HG丸ｺﾞｼｯｸM-PRO" charset="-128"/>
                <a:cs typeface="HG丸ｺﾞｼｯｸM-PRO" charset="-128"/>
              </a:rPr>
              <a:t>        </a:t>
            </a:r>
            <a:r>
              <a:rPr lang="ja-JP" altLang="en-US" sz="2400" dirty="0" smtClean="0">
                <a:solidFill>
                  <a:srgbClr val="654D25"/>
                </a:solidFill>
                <a:latin typeface="HG丸ｺﾞｼｯｸM-PRO" charset="-128"/>
                <a:ea typeface="HG丸ｺﾞｼｯｸM-PRO" charset="-128"/>
                <a:cs typeface="HG丸ｺﾞｼｯｸM-PRO" charset="-128"/>
              </a:rPr>
              <a:t>痛み</a:t>
            </a:r>
            <a:r>
              <a:rPr lang="ja-JP" altLang="en-US" sz="2400" dirty="0">
                <a:solidFill>
                  <a:srgbClr val="654D25"/>
                </a:solidFill>
                <a:latin typeface="HG丸ｺﾞｼｯｸM-PRO" charset="-128"/>
                <a:ea typeface="HG丸ｺﾞｼｯｸM-PRO" charset="-128"/>
                <a:cs typeface="HG丸ｺﾞｼｯｸM-PRO" charset="-128"/>
              </a:rPr>
              <a:t>はなく</a:t>
            </a:r>
            <a:r>
              <a:rPr lang="en-US" altLang="ja-JP" sz="2400" dirty="0">
                <a:solidFill>
                  <a:srgbClr val="654D25"/>
                </a:solidFill>
                <a:latin typeface="HG丸ｺﾞｼｯｸM-PRO" charset="-128"/>
                <a:ea typeface="HG丸ｺﾞｼｯｸM-PRO" charset="-128"/>
                <a:cs typeface="HG丸ｺﾞｼｯｸM-PRO" charset="-128"/>
              </a:rPr>
              <a:t>,</a:t>
            </a:r>
            <a:r>
              <a:rPr lang="ja-JP" altLang="en-US" sz="2400" dirty="0">
                <a:solidFill>
                  <a:srgbClr val="654D25"/>
                </a:solidFill>
                <a:latin typeface="HG丸ｺﾞｼｯｸM-PRO" charset="-128"/>
                <a:ea typeface="HG丸ｺﾞｼｯｸM-PRO" charset="-128"/>
                <a:cs typeface="HG丸ｺﾞｼｯｸM-PRO" charset="-128"/>
              </a:rPr>
              <a:t>赤ちゃんは効果的に哺乳できる</a:t>
            </a:r>
          </a:p>
          <a:p>
            <a:endParaRPr lang="ja-JP" altLang="en-US" sz="2400" dirty="0">
              <a:solidFill>
                <a:srgbClr val="C00000"/>
              </a:solidFill>
              <a:latin typeface="HG丸ｺﾞｼｯｸM-PRO" charset="-128"/>
              <a:ea typeface="HG丸ｺﾞｼｯｸM-PRO" charset="-128"/>
              <a:cs typeface="HG丸ｺﾞｼｯｸM-PRO" charset="-128"/>
            </a:endParaRPr>
          </a:p>
        </p:txBody>
      </p:sp>
      <p:sp>
        <p:nvSpPr>
          <p:cNvPr id="10" name="右矢印 9"/>
          <p:cNvSpPr/>
          <p:nvPr/>
        </p:nvSpPr>
        <p:spPr>
          <a:xfrm>
            <a:off x="1143000" y="5410200"/>
            <a:ext cx="609600" cy="381000"/>
          </a:xfrm>
          <a:prstGeom prst="rightArrow">
            <a:avLst/>
          </a:prstGeom>
          <a:solidFill>
            <a:schemeClr val="tx2">
              <a:lumMod val="5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dirty="0"/>
          </a:p>
        </p:txBody>
      </p:sp>
      <p:sp>
        <p:nvSpPr>
          <p:cNvPr id="68617" name="スライド番号プレースホルダ 6"/>
          <p:cNvSpPr>
            <a:spLocks noGrp="1"/>
          </p:cNvSpPr>
          <p:nvPr>
            <p:ph type="sldNum" sz="quarter" idx="12"/>
          </p:nvPr>
        </p:nvSpPr>
        <p:spPr bwMode="auto">
          <a:noFill/>
          <a:ln>
            <a:miter lim="800000"/>
            <a:headEnd/>
            <a:tailEnd/>
          </a:ln>
        </p:spPr>
        <p:txBody>
          <a:bodyPr/>
          <a:lstStyle/>
          <a:p>
            <a:fld id="{946DE3DC-478E-7747-9F75-EAB360B547A8}" type="slidenum">
              <a:rPr lang="ja-JP" altLang="en-US" smtClean="0"/>
              <a:pPr/>
              <a:t>27</a:t>
            </a:fld>
            <a:endParaRPr lang="ja-JP" altLang="en-US"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タイトル 3"/>
          <p:cNvSpPr>
            <a:spLocks noGrp="1"/>
          </p:cNvSpPr>
          <p:nvPr>
            <p:ph type="title"/>
          </p:nvPr>
        </p:nvSpPr>
        <p:spPr>
          <a:xfrm>
            <a:off x="2755900" y="458788"/>
            <a:ext cx="3600450" cy="857250"/>
          </a:xfrm>
        </p:spPr>
        <p:txBody>
          <a:bodyPr/>
          <a:lstStyle/>
          <a:p>
            <a:pPr eaLnBrk="1" hangingPunct="1"/>
            <a:r>
              <a:rPr lang="ja-JP" altLang="en-US" sz="3600">
                <a:ln>
                  <a:noFill/>
                </a:ln>
                <a:solidFill>
                  <a:srgbClr val="7030A0"/>
                </a:solidFill>
              </a:rPr>
              <a:t>不適切な吸着</a:t>
            </a:r>
          </a:p>
        </p:txBody>
      </p:sp>
      <p:pic>
        <p:nvPicPr>
          <p:cNvPr id="70659" name="コンテンツ プレースホルダ 6" descr="不適切な吸着２.jpg"/>
          <p:cNvPicPr>
            <a:picLocks noGrp="1" noChangeAspect="1"/>
          </p:cNvPicPr>
          <p:nvPr>
            <p:ph sz="half" idx="1"/>
          </p:nvPr>
        </p:nvPicPr>
        <p:blipFill>
          <a:blip r:embed="rId3"/>
          <a:srcRect/>
          <a:stretch>
            <a:fillRect/>
          </a:stretch>
        </p:blipFill>
        <p:spPr>
          <a:xfrm>
            <a:off x="457200" y="1295400"/>
            <a:ext cx="3711575" cy="3414713"/>
          </a:xfrm>
        </p:spPr>
      </p:pic>
      <p:sp>
        <p:nvSpPr>
          <p:cNvPr id="70660" name="コンテンツ プレースホルダ 5"/>
          <p:cNvSpPr>
            <a:spLocks noGrp="1"/>
          </p:cNvSpPr>
          <p:nvPr>
            <p:ph sz="half" idx="2"/>
          </p:nvPr>
        </p:nvSpPr>
        <p:spPr>
          <a:xfrm>
            <a:off x="4279900" y="1316038"/>
            <a:ext cx="4500563" cy="3336925"/>
          </a:xfrm>
        </p:spPr>
        <p:txBody>
          <a:bodyPr/>
          <a:lstStyle/>
          <a:p>
            <a:pPr eaLnBrk="1" hangingPunct="1"/>
            <a:r>
              <a:rPr lang="ja-JP" altLang="en-US" sz="2400">
                <a:latin typeface="HG丸ｺﾞｼｯｸM-PRO" charset="-128"/>
              </a:rPr>
              <a:t>赤ちゃんの</a:t>
            </a:r>
            <a:r>
              <a:rPr lang="ja-JP" altLang="en-US" sz="2400" b="1">
                <a:solidFill>
                  <a:srgbClr val="5A5021"/>
                </a:solidFill>
                <a:latin typeface="HG丸ｺﾞｼｯｸM-PRO" charset="-128"/>
              </a:rPr>
              <a:t>口</a:t>
            </a:r>
            <a:r>
              <a:rPr lang="ja-JP" altLang="en-US" sz="2400">
                <a:solidFill>
                  <a:srgbClr val="5A5021"/>
                </a:solidFill>
                <a:latin typeface="HG丸ｺﾞｼｯｸM-PRO" charset="-128"/>
              </a:rPr>
              <a:t>が大きく開いていない</a:t>
            </a:r>
            <a:endParaRPr lang="en-US" altLang="ja-JP" sz="2400">
              <a:solidFill>
                <a:srgbClr val="5A5021"/>
              </a:solidFill>
              <a:latin typeface="HG丸ｺﾞｼｯｸM-PRO" charset="-128"/>
            </a:endParaRPr>
          </a:p>
          <a:p>
            <a:pPr eaLnBrk="1" hangingPunct="1"/>
            <a:r>
              <a:rPr lang="ja-JP" altLang="en-US" sz="2400" b="1">
                <a:solidFill>
                  <a:srgbClr val="5A5021"/>
                </a:solidFill>
                <a:latin typeface="HG丸ｺﾞｼｯｸM-PRO" charset="-128"/>
              </a:rPr>
              <a:t>下口唇</a:t>
            </a:r>
            <a:r>
              <a:rPr lang="ja-JP" altLang="en-US" sz="2400">
                <a:solidFill>
                  <a:srgbClr val="5A5021"/>
                </a:solidFill>
                <a:latin typeface="HG丸ｺﾞｼｯｸM-PRO" charset="-128"/>
              </a:rPr>
              <a:t>が前に突き出していたり、内側に巻き込まれている</a:t>
            </a:r>
            <a:endParaRPr lang="en-US" altLang="ja-JP" sz="2400">
              <a:solidFill>
                <a:srgbClr val="5A5021"/>
              </a:solidFill>
              <a:latin typeface="HG丸ｺﾞｼｯｸM-PRO" charset="-128"/>
            </a:endParaRPr>
          </a:p>
          <a:p>
            <a:pPr eaLnBrk="1" hangingPunct="1"/>
            <a:r>
              <a:rPr lang="ja-JP" altLang="en-US" sz="2400" b="1">
                <a:solidFill>
                  <a:srgbClr val="5A5021"/>
                </a:solidFill>
                <a:latin typeface="HG丸ｺﾞｼｯｸM-PRO" charset="-128"/>
              </a:rPr>
              <a:t>下顎</a:t>
            </a:r>
            <a:r>
              <a:rPr lang="ja-JP" altLang="en-US" sz="2400">
                <a:solidFill>
                  <a:srgbClr val="5A5021"/>
                </a:solidFill>
                <a:latin typeface="HG丸ｺﾞｼｯｸM-PRO" charset="-128"/>
              </a:rPr>
              <a:t>が乳房から離れている</a:t>
            </a:r>
            <a:endParaRPr lang="en-US" altLang="ja-JP" sz="2000">
              <a:solidFill>
                <a:srgbClr val="5A5021"/>
              </a:solidFill>
              <a:latin typeface="HG丸ｺﾞｼｯｸM-PRO" charset="-128"/>
            </a:endParaRPr>
          </a:p>
          <a:p>
            <a:pPr eaLnBrk="1" hangingPunct="1"/>
            <a:r>
              <a:rPr lang="ja-JP" altLang="en-US" sz="2400">
                <a:solidFill>
                  <a:srgbClr val="5A5021"/>
                </a:solidFill>
                <a:latin typeface="HG丸ｺﾞｼｯｸM-PRO" charset="-128"/>
              </a:rPr>
              <a:t>赤ちゃんの口の下側に見えている</a:t>
            </a:r>
            <a:r>
              <a:rPr lang="ja-JP" altLang="en-US" sz="2400" b="1">
                <a:solidFill>
                  <a:srgbClr val="5A5021"/>
                </a:solidFill>
                <a:latin typeface="HG丸ｺﾞｼｯｸM-PRO" charset="-128"/>
              </a:rPr>
              <a:t>乳輪</a:t>
            </a:r>
            <a:r>
              <a:rPr lang="ja-JP" altLang="en-US" sz="2400">
                <a:solidFill>
                  <a:srgbClr val="5A5021"/>
                </a:solidFill>
                <a:latin typeface="HG丸ｺﾞｼｯｸM-PRO" charset="-128"/>
              </a:rPr>
              <a:t>のほうが多いか、同じくらいである</a:t>
            </a:r>
            <a:endParaRPr lang="en-US" altLang="ja-JP" sz="2000">
              <a:solidFill>
                <a:srgbClr val="5A5021"/>
              </a:solidFill>
              <a:latin typeface="HG丸ｺﾞｼｯｸM-PRO" charset="-128"/>
            </a:endParaRPr>
          </a:p>
        </p:txBody>
      </p:sp>
      <p:sp>
        <p:nvSpPr>
          <p:cNvPr id="70661" name="テキスト ボックス 1"/>
          <p:cNvSpPr txBox="1">
            <a:spLocks noChangeArrowheads="1"/>
          </p:cNvSpPr>
          <p:nvPr/>
        </p:nvSpPr>
        <p:spPr bwMode="auto">
          <a:xfrm>
            <a:off x="536575" y="4868863"/>
            <a:ext cx="8039100" cy="1570037"/>
          </a:xfrm>
          <a:prstGeom prst="rect">
            <a:avLst/>
          </a:prstGeom>
          <a:noFill/>
          <a:ln w="9525">
            <a:noFill/>
            <a:miter lim="800000"/>
            <a:headEnd/>
            <a:tailEnd/>
          </a:ln>
        </p:spPr>
        <p:txBody>
          <a:bodyPr>
            <a:prstTxWarp prst="textNoShape">
              <a:avLst/>
            </a:prstTxWarp>
            <a:spAutoFit/>
          </a:bodyPr>
          <a:lstStyle/>
          <a:p>
            <a:r>
              <a:rPr lang="ja-JP" altLang="en-US" sz="2400">
                <a:solidFill>
                  <a:srgbClr val="5A5021"/>
                </a:solidFill>
                <a:latin typeface="HG丸ｺﾞｼｯｸM-PRO" charset="-128"/>
                <a:ea typeface="HG丸ｺﾞｼｯｸM-PRO" charset="-128"/>
                <a:cs typeface="HG丸ｺﾞｼｯｸM-PRO" charset="-128"/>
              </a:rPr>
              <a:t>　　・不適切な吸着のサインが１つでもあればしっかり吸着できておらず</a:t>
            </a:r>
            <a:r>
              <a:rPr lang="en-US" altLang="ja-JP" sz="2400">
                <a:solidFill>
                  <a:srgbClr val="5A5021"/>
                </a:solidFill>
                <a:latin typeface="HG丸ｺﾞｼｯｸM-PRO" charset="-128"/>
                <a:ea typeface="HG丸ｺﾞｼｯｸM-PRO" charset="-128"/>
                <a:cs typeface="HG丸ｺﾞｼｯｸM-PRO" charset="-128"/>
              </a:rPr>
              <a:t>,</a:t>
            </a:r>
            <a:r>
              <a:rPr lang="ja-JP" altLang="en-US" sz="2400">
                <a:solidFill>
                  <a:srgbClr val="5A5021"/>
                </a:solidFill>
                <a:latin typeface="HG丸ｺﾞｼｯｸM-PRO" charset="-128"/>
                <a:ea typeface="HG丸ｺﾞｼｯｸM-PRO" charset="-128"/>
                <a:cs typeface="HG丸ｺﾞｼｯｸM-PRO" charset="-128"/>
              </a:rPr>
              <a:t>効果的な哺乳もできていない</a:t>
            </a:r>
            <a:endParaRPr lang="en-US" altLang="ja-JP" sz="2400">
              <a:solidFill>
                <a:srgbClr val="5A5021"/>
              </a:solidFill>
              <a:latin typeface="HG丸ｺﾞｼｯｸM-PRO" charset="-128"/>
              <a:ea typeface="HG丸ｺﾞｼｯｸM-PRO" charset="-128"/>
              <a:cs typeface="HG丸ｺﾞｼｯｸM-PRO" charset="-128"/>
            </a:endParaRPr>
          </a:p>
          <a:p>
            <a:r>
              <a:rPr lang="ja-JP" altLang="en-US" sz="2400">
                <a:solidFill>
                  <a:srgbClr val="5A5021"/>
                </a:solidFill>
                <a:latin typeface="HG丸ｺﾞｼｯｸM-PRO" charset="-128"/>
                <a:ea typeface="HG丸ｺﾞｼｯｸM-PRO" charset="-128"/>
                <a:cs typeface="HG丸ｺﾞｼｯｸM-PRO" charset="-128"/>
              </a:rPr>
              <a:t>　・母親の不快感は吸着がうまくいっていないサイン</a:t>
            </a:r>
          </a:p>
          <a:p>
            <a:endParaRPr lang="ja-JP" altLang="en-US" sz="2400">
              <a:latin typeface="HG丸ｺﾞｼｯｸM-PRO" charset="-128"/>
              <a:ea typeface="HG丸ｺﾞｼｯｸM-PRO" charset="-128"/>
              <a:cs typeface="HG丸ｺﾞｼｯｸM-PRO" charset="-128"/>
            </a:endParaRPr>
          </a:p>
        </p:txBody>
      </p:sp>
      <p:sp>
        <p:nvSpPr>
          <p:cNvPr id="7" name="右矢印 6"/>
          <p:cNvSpPr/>
          <p:nvPr/>
        </p:nvSpPr>
        <p:spPr>
          <a:xfrm>
            <a:off x="609600" y="4876800"/>
            <a:ext cx="609600" cy="381000"/>
          </a:xfrm>
          <a:prstGeom prst="rightArrow">
            <a:avLst/>
          </a:prstGeom>
          <a:solidFill>
            <a:schemeClr val="tx2">
              <a:lumMod val="5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dirty="0"/>
          </a:p>
        </p:txBody>
      </p:sp>
      <p:sp>
        <p:nvSpPr>
          <p:cNvPr id="70665" name="スライド番号プレースホルダ 7"/>
          <p:cNvSpPr>
            <a:spLocks noGrp="1"/>
          </p:cNvSpPr>
          <p:nvPr>
            <p:ph type="sldNum" sz="quarter" idx="12"/>
          </p:nvPr>
        </p:nvSpPr>
        <p:spPr bwMode="auto">
          <a:noFill/>
          <a:ln>
            <a:miter lim="800000"/>
            <a:headEnd/>
            <a:tailEnd/>
          </a:ln>
        </p:spPr>
        <p:txBody>
          <a:bodyPr/>
          <a:lstStyle/>
          <a:p>
            <a:fld id="{23004B26-59DB-3E48-B1D0-9F4F1FFBDC18}" type="slidenum">
              <a:rPr lang="ja-JP" altLang="en-US" smtClean="0"/>
              <a:pPr/>
              <a:t>28</a:t>
            </a:fld>
            <a:endParaRPr lang="ja-JP" altLang="en-US"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タイトル 4"/>
          <p:cNvSpPr>
            <a:spLocks noGrp="1"/>
          </p:cNvSpPr>
          <p:nvPr>
            <p:ph type="title"/>
          </p:nvPr>
        </p:nvSpPr>
        <p:spPr>
          <a:xfrm>
            <a:off x="827088" y="549275"/>
            <a:ext cx="7358062" cy="714375"/>
          </a:xfrm>
        </p:spPr>
        <p:txBody>
          <a:bodyPr/>
          <a:lstStyle/>
          <a:p>
            <a:pPr eaLnBrk="1" hangingPunct="1"/>
            <a:r>
              <a:rPr lang="ja-JP" altLang="en-US" sz="3200">
                <a:ln>
                  <a:noFill/>
                </a:ln>
                <a:solidFill>
                  <a:srgbClr val="7030A0"/>
                </a:solidFill>
              </a:rPr>
              <a:t>哺乳という行動</a:t>
            </a:r>
          </a:p>
        </p:txBody>
      </p:sp>
      <p:sp>
        <p:nvSpPr>
          <p:cNvPr id="72707" name="コンテンツ プレースホルダ 5"/>
          <p:cNvSpPr>
            <a:spLocks noGrp="1"/>
          </p:cNvSpPr>
          <p:nvPr>
            <p:ph idx="1"/>
          </p:nvPr>
        </p:nvSpPr>
        <p:spPr>
          <a:xfrm>
            <a:off x="395288" y="1196975"/>
            <a:ext cx="8424862" cy="4668838"/>
          </a:xfrm>
        </p:spPr>
        <p:txBody>
          <a:bodyPr/>
          <a:lstStyle/>
          <a:p>
            <a:pPr eaLnBrk="1" hangingPunct="1"/>
            <a:r>
              <a:rPr lang="ja-JP" altLang="en-US" sz="2800" b="1">
                <a:solidFill>
                  <a:srgbClr val="5A5021"/>
                </a:solidFill>
                <a:latin typeface="HG丸ｺﾞｼｯｸM-PRO" charset="-128"/>
              </a:rPr>
              <a:t>探索反射</a:t>
            </a:r>
            <a:endParaRPr lang="en-US" altLang="ja-JP" sz="2800">
              <a:solidFill>
                <a:srgbClr val="5A5021"/>
              </a:solidFill>
              <a:latin typeface="HG丸ｺﾞｼｯｸM-PRO" charset="-128"/>
            </a:endParaRPr>
          </a:p>
          <a:p>
            <a:pPr lvl="1" eaLnBrk="1" hangingPunct="1">
              <a:buClr>
                <a:srgbClr val="C00000"/>
              </a:buClr>
              <a:buFont typeface="Wingdings" charset="2"/>
              <a:buChar char="ü"/>
            </a:pPr>
            <a:r>
              <a:rPr lang="en-US" altLang="ja-JP">
                <a:solidFill>
                  <a:srgbClr val="5A5021"/>
                </a:solidFill>
                <a:latin typeface="HG丸ｺﾞｼｯｸM-PRO" charset="-128"/>
              </a:rPr>
              <a:t> </a:t>
            </a:r>
            <a:r>
              <a:rPr lang="ja-JP" altLang="en-US">
                <a:solidFill>
                  <a:srgbClr val="5A5021"/>
                </a:solidFill>
                <a:latin typeface="HG丸ｺﾞｼｯｸM-PRO" charset="-128"/>
              </a:rPr>
              <a:t>乳房が唇に触れたり母乳の匂いを嗅いだりすると赤ちゃんは頭をわずかに後ろにそらし口を大きく開き舌を前下方に出し乳房を探すこと</a:t>
            </a:r>
            <a:endParaRPr lang="en-US" altLang="ja-JP">
              <a:solidFill>
                <a:srgbClr val="5A5021"/>
              </a:solidFill>
              <a:latin typeface="HG丸ｺﾞｼｯｸM-PRO" charset="-128"/>
            </a:endParaRPr>
          </a:p>
          <a:p>
            <a:pPr eaLnBrk="1" hangingPunct="1">
              <a:buClr>
                <a:srgbClr val="C00000"/>
              </a:buClr>
            </a:pPr>
            <a:r>
              <a:rPr lang="ja-JP" altLang="en-US" sz="2800" b="1">
                <a:solidFill>
                  <a:srgbClr val="5A5021"/>
                </a:solidFill>
                <a:latin typeface="HG丸ｺﾞｼｯｸM-PRO" charset="-128"/>
              </a:rPr>
              <a:t>吸啜反射</a:t>
            </a:r>
            <a:endParaRPr lang="en-US" altLang="ja-JP" sz="2800">
              <a:solidFill>
                <a:srgbClr val="5A5021"/>
              </a:solidFill>
              <a:latin typeface="HG丸ｺﾞｼｯｸM-PRO" charset="-128"/>
            </a:endParaRPr>
          </a:p>
          <a:p>
            <a:pPr lvl="1" eaLnBrk="1" hangingPunct="1">
              <a:buClr>
                <a:srgbClr val="C00000"/>
              </a:buClr>
              <a:buFont typeface="Wingdings" charset="2"/>
              <a:buChar char="ü"/>
            </a:pPr>
            <a:r>
              <a:rPr lang="ja-JP" altLang="en-US">
                <a:solidFill>
                  <a:srgbClr val="5A5021"/>
                </a:solidFill>
                <a:latin typeface="HG丸ｺﾞｼｯｸM-PRO" charset="-128"/>
              </a:rPr>
              <a:t>赤ちゃんが乳房を十分口に含めば</a:t>
            </a:r>
            <a:r>
              <a:rPr lang="en-US" altLang="ja-JP">
                <a:solidFill>
                  <a:srgbClr val="5A5021"/>
                </a:solidFill>
                <a:latin typeface="HG丸ｺﾞｼｯｸM-PRO" charset="-128"/>
              </a:rPr>
              <a:t>,</a:t>
            </a:r>
            <a:r>
              <a:rPr lang="ja-JP" altLang="en-US">
                <a:solidFill>
                  <a:srgbClr val="5A5021"/>
                </a:solidFill>
                <a:latin typeface="HG丸ｺﾞｼｯｸM-PRO" charset="-128"/>
              </a:rPr>
              <a:t>軟口蓋に触れるくらいまで乳頭を引き込むことができる。その刺激で吸い付くこと</a:t>
            </a:r>
            <a:endParaRPr lang="en-US" altLang="ja-JP">
              <a:solidFill>
                <a:srgbClr val="5A5021"/>
              </a:solidFill>
              <a:latin typeface="HG丸ｺﾞｼｯｸM-PRO" charset="-128"/>
            </a:endParaRPr>
          </a:p>
          <a:p>
            <a:pPr eaLnBrk="1" hangingPunct="1">
              <a:buClr>
                <a:srgbClr val="C00000"/>
              </a:buClr>
            </a:pPr>
            <a:r>
              <a:rPr lang="ja-JP" altLang="en-US" sz="2800" b="1">
                <a:solidFill>
                  <a:srgbClr val="5A5021"/>
                </a:solidFill>
                <a:latin typeface="HG丸ｺﾞｼｯｸM-PRO" charset="-128"/>
              </a:rPr>
              <a:t>嚥下反射</a:t>
            </a:r>
            <a:endParaRPr lang="en-US" altLang="ja-JP" sz="2800" b="1">
              <a:solidFill>
                <a:srgbClr val="5A5021"/>
              </a:solidFill>
              <a:latin typeface="HG丸ｺﾞｼｯｸM-PRO" charset="-128"/>
            </a:endParaRPr>
          </a:p>
          <a:p>
            <a:pPr lvl="1" eaLnBrk="1" hangingPunct="1">
              <a:buClr>
                <a:srgbClr val="C00000"/>
              </a:buClr>
              <a:buFont typeface="Wingdings" charset="2"/>
              <a:buChar char="ü"/>
            </a:pPr>
            <a:r>
              <a:rPr lang="ja-JP" altLang="en-US" b="1">
                <a:solidFill>
                  <a:srgbClr val="5A5021"/>
                </a:solidFill>
                <a:latin typeface="HG丸ｺﾞｼｯｸM-PRO" charset="-128"/>
              </a:rPr>
              <a:t>口腔の後部に乳汁が満たされると</a:t>
            </a:r>
            <a:r>
              <a:rPr lang="ja-JP" altLang="en-US">
                <a:latin typeface="HG丸ｺﾞｼｯｸM-PRO" charset="-128"/>
              </a:rPr>
              <a:t>嚥下すること</a:t>
            </a:r>
          </a:p>
          <a:p>
            <a:pPr eaLnBrk="1" hangingPunct="1">
              <a:buClr>
                <a:srgbClr val="C00000"/>
              </a:buClr>
              <a:buFont typeface="Wingdings" charset="2"/>
              <a:buChar char="ü"/>
            </a:pPr>
            <a:endParaRPr lang="en-US" altLang="ja-JP" sz="2800">
              <a:solidFill>
                <a:srgbClr val="5A5021"/>
              </a:solidFill>
              <a:latin typeface="HG丸ｺﾞｼｯｸM-PRO" charset="-128"/>
            </a:endParaRPr>
          </a:p>
        </p:txBody>
      </p:sp>
      <p:sp>
        <p:nvSpPr>
          <p:cNvPr id="72708" name="スライド番号プレースホルダ 3"/>
          <p:cNvSpPr>
            <a:spLocks noGrp="1"/>
          </p:cNvSpPr>
          <p:nvPr>
            <p:ph type="sldNum" sz="quarter" idx="12"/>
          </p:nvPr>
        </p:nvSpPr>
        <p:spPr bwMode="auto">
          <a:noFill/>
          <a:ln>
            <a:miter lim="800000"/>
            <a:headEnd/>
            <a:tailEnd/>
          </a:ln>
        </p:spPr>
        <p:txBody>
          <a:bodyPr/>
          <a:lstStyle/>
          <a:p>
            <a:fld id="{F3DFE954-D7F2-B94D-A0CB-E1130C151089}" type="slidenum">
              <a:rPr lang="ja-JP" altLang="en-US" smtClean="0"/>
              <a:pPr/>
              <a:t>29</a:t>
            </a:fld>
            <a:endParaRPr lang="ja-JP" alt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タイトル 3"/>
          <p:cNvSpPr>
            <a:spLocks noGrp="1"/>
          </p:cNvSpPr>
          <p:nvPr>
            <p:ph type="ctrTitle"/>
          </p:nvPr>
        </p:nvSpPr>
        <p:spPr>
          <a:xfrm>
            <a:off x="857250" y="2143125"/>
            <a:ext cx="7458075" cy="1357313"/>
          </a:xfrm>
        </p:spPr>
        <p:txBody>
          <a:bodyPr/>
          <a:lstStyle/>
          <a:p>
            <a:pPr eaLnBrk="1" hangingPunct="1"/>
            <a:r>
              <a:rPr lang="ja-JP" altLang="en-US" b="1">
                <a:ln>
                  <a:noFill/>
                </a:ln>
              </a:rPr>
              <a:t>はじめに</a:t>
            </a:r>
          </a:p>
        </p:txBody>
      </p:sp>
      <p:sp>
        <p:nvSpPr>
          <p:cNvPr id="19459" name="サブタイトル 4"/>
          <p:cNvSpPr>
            <a:spLocks noGrp="1"/>
          </p:cNvSpPr>
          <p:nvPr>
            <p:ph type="subTitle" idx="1"/>
          </p:nvPr>
        </p:nvSpPr>
        <p:spPr>
          <a:xfrm>
            <a:off x="0" y="3500438"/>
            <a:ext cx="9001125" cy="1214437"/>
          </a:xfrm>
        </p:spPr>
        <p:txBody>
          <a:bodyPr/>
          <a:lstStyle/>
          <a:p>
            <a:pPr eaLnBrk="1" hangingPunct="1"/>
            <a:r>
              <a:rPr lang="ja-JP" altLang="en-US">
                <a:solidFill>
                  <a:srgbClr val="898970"/>
                </a:solidFill>
              </a:rPr>
              <a:t>郁子さんと裕美さんの母乳育児を援助するためには</a:t>
            </a:r>
            <a:r>
              <a:rPr lang="en-US" altLang="ja-JP">
                <a:solidFill>
                  <a:srgbClr val="898970"/>
                </a:solidFill>
              </a:rPr>
              <a:t>,</a:t>
            </a:r>
          </a:p>
          <a:p>
            <a:pPr eaLnBrk="1" hangingPunct="1"/>
            <a:r>
              <a:rPr lang="ja-JP" altLang="en-US">
                <a:solidFill>
                  <a:srgbClr val="898970"/>
                </a:solidFill>
              </a:rPr>
              <a:t>私たち自身が</a:t>
            </a:r>
            <a:r>
              <a:rPr lang="en-US" altLang="ja-JP">
                <a:solidFill>
                  <a:srgbClr val="898970"/>
                </a:solidFill>
              </a:rPr>
              <a:t>,</a:t>
            </a:r>
            <a:r>
              <a:rPr lang="ja-JP" altLang="en-US">
                <a:solidFill>
                  <a:srgbClr val="898970"/>
                </a:solidFill>
              </a:rPr>
              <a:t>乳房で母乳がつくられる仕組みと赤ちゃんが哺乳する仕組みを知っておく必要があります</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タイトル 1"/>
          <p:cNvSpPr>
            <a:spLocks noGrp="1"/>
          </p:cNvSpPr>
          <p:nvPr>
            <p:ph type="title"/>
          </p:nvPr>
        </p:nvSpPr>
        <p:spPr>
          <a:xfrm>
            <a:off x="468313" y="692150"/>
            <a:ext cx="8501062" cy="714375"/>
          </a:xfrm>
        </p:spPr>
        <p:txBody>
          <a:bodyPr/>
          <a:lstStyle/>
          <a:p>
            <a:pPr eaLnBrk="1" hangingPunct="1"/>
            <a:r>
              <a:rPr lang="ja-JP" altLang="en-US" sz="3200" b="1">
                <a:ln>
                  <a:noFill/>
                </a:ln>
                <a:solidFill>
                  <a:srgbClr val="7030A0"/>
                </a:solidFill>
                <a:latin typeface="HG丸ｺﾞｼｯｸM-PRO" charset="-128"/>
              </a:rPr>
              <a:t>赤ちゃんが</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r>
              <a:rPr lang="ja-JP" altLang="en-US" sz="3200" b="1">
                <a:ln>
                  <a:noFill/>
                </a:ln>
                <a:solidFill>
                  <a:srgbClr val="7030A0"/>
                </a:solidFill>
                <a:latin typeface="HG丸ｺﾞｼｯｸM-PRO" charset="-128"/>
              </a:rPr>
              <a:t>効果的に哺乳しているサイン</a:t>
            </a:r>
          </a:p>
        </p:txBody>
      </p:sp>
      <p:sp>
        <p:nvSpPr>
          <p:cNvPr id="74755" name="コンテンツ プレースホルダ 2"/>
          <p:cNvSpPr>
            <a:spLocks noGrp="1"/>
          </p:cNvSpPr>
          <p:nvPr>
            <p:ph idx="1"/>
          </p:nvPr>
        </p:nvSpPr>
        <p:spPr>
          <a:xfrm>
            <a:off x="611188" y="1844675"/>
            <a:ext cx="7921625" cy="3168650"/>
          </a:xfrm>
        </p:spPr>
        <p:txBody>
          <a:bodyPr/>
          <a:lstStyle/>
          <a:p>
            <a:pPr eaLnBrk="1" hangingPunct="1"/>
            <a:r>
              <a:rPr lang="ja-JP" altLang="en-US" sz="2800">
                <a:solidFill>
                  <a:srgbClr val="5A5021"/>
                </a:solidFill>
                <a:latin typeface="HG丸ｺﾞｼｯｸM-PRO" charset="-128"/>
              </a:rPr>
              <a:t>ときどき短時間休みながらゆっくりと深く吸っている</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嚥下の様子</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音が聞こえる</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頬がふくらんでいてくぼみがない</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赤ちゃんは自分で乳房から離れて授乳を終え</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満足そう</a:t>
            </a:r>
          </a:p>
        </p:txBody>
      </p:sp>
      <p:sp>
        <p:nvSpPr>
          <p:cNvPr id="74756" name="スライド番号プレースホルダ 3"/>
          <p:cNvSpPr>
            <a:spLocks noGrp="1"/>
          </p:cNvSpPr>
          <p:nvPr>
            <p:ph type="sldNum" sz="quarter" idx="12"/>
          </p:nvPr>
        </p:nvSpPr>
        <p:spPr bwMode="auto">
          <a:noFill/>
          <a:ln>
            <a:miter lim="800000"/>
            <a:headEnd/>
            <a:tailEnd/>
          </a:ln>
        </p:spPr>
        <p:txBody>
          <a:bodyPr/>
          <a:lstStyle/>
          <a:p>
            <a:fld id="{1395A9A5-7F0C-2E4C-ABAB-247E868A8441}" type="slidenum">
              <a:rPr lang="ja-JP" altLang="en-US" smtClean="0"/>
              <a:pPr/>
              <a:t>30</a:t>
            </a:fld>
            <a:endParaRPr lang="ja-JP" altLang="en-U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タイトル 1"/>
          <p:cNvSpPr>
            <a:spLocks noGrp="1"/>
          </p:cNvSpPr>
          <p:nvPr>
            <p:ph type="title"/>
          </p:nvPr>
        </p:nvSpPr>
        <p:spPr>
          <a:xfrm>
            <a:off x="323850" y="482600"/>
            <a:ext cx="8501063" cy="714375"/>
          </a:xfrm>
        </p:spPr>
        <p:txBody>
          <a:bodyPr/>
          <a:lstStyle/>
          <a:p>
            <a:pPr eaLnBrk="1" hangingPunct="1"/>
            <a:r>
              <a:rPr lang="ja-JP" altLang="en-US" sz="3200">
                <a:ln>
                  <a:noFill/>
                </a:ln>
                <a:solidFill>
                  <a:srgbClr val="7030A0"/>
                </a:solidFill>
              </a:rPr>
              <a:t>赤ちゃんが効果的に哺乳して</a:t>
            </a:r>
            <a:r>
              <a:rPr lang="ja-JP" altLang="en-US" sz="3200" u="sng">
                <a:ln>
                  <a:noFill/>
                </a:ln>
                <a:solidFill>
                  <a:srgbClr val="7030A0"/>
                </a:solidFill>
              </a:rPr>
              <a:t>いない</a:t>
            </a:r>
            <a:r>
              <a:rPr lang="ja-JP" altLang="en-US" sz="3200">
                <a:ln>
                  <a:noFill/>
                </a:ln>
                <a:solidFill>
                  <a:srgbClr val="7030A0"/>
                </a:solidFill>
              </a:rPr>
              <a:t>サイン</a:t>
            </a:r>
          </a:p>
        </p:txBody>
      </p:sp>
      <p:sp>
        <p:nvSpPr>
          <p:cNvPr id="76803" name="コンテンツ プレースホルダ 2"/>
          <p:cNvSpPr>
            <a:spLocks noGrp="1"/>
          </p:cNvSpPr>
          <p:nvPr>
            <p:ph idx="1"/>
          </p:nvPr>
        </p:nvSpPr>
        <p:spPr>
          <a:xfrm>
            <a:off x="611188" y="1196975"/>
            <a:ext cx="7993062" cy="4968875"/>
          </a:xfrm>
        </p:spPr>
        <p:txBody>
          <a:bodyPr/>
          <a:lstStyle/>
          <a:p>
            <a:pPr eaLnBrk="1" hangingPunct="1">
              <a:spcBef>
                <a:spcPct val="0"/>
              </a:spcBef>
            </a:pPr>
            <a:r>
              <a:rPr lang="ja-JP" altLang="en-US" sz="2800">
                <a:latin typeface="HG丸ｺﾞｼｯｸM-PRO" charset="-128"/>
              </a:rPr>
              <a:t>速い吸い方だけをする</a:t>
            </a:r>
            <a:endParaRPr lang="en-US" altLang="ja-JP" sz="2800">
              <a:latin typeface="HG丸ｺﾞｼｯｸM-PRO" charset="-128"/>
            </a:endParaRPr>
          </a:p>
          <a:p>
            <a:pPr eaLnBrk="1" hangingPunct="1">
              <a:spcBef>
                <a:spcPct val="0"/>
              </a:spcBef>
            </a:pPr>
            <a:r>
              <a:rPr lang="ja-JP" altLang="en-US" sz="2800">
                <a:latin typeface="HG丸ｺﾞｼｯｸM-PRO" charset="-128"/>
              </a:rPr>
              <a:t>チュパチュパと大きな音、舌打ちのような音がする</a:t>
            </a:r>
            <a:endParaRPr lang="en-US" altLang="ja-JP" sz="2800">
              <a:latin typeface="HG丸ｺﾞｼｯｸM-PRO" charset="-128"/>
            </a:endParaRPr>
          </a:p>
          <a:p>
            <a:pPr eaLnBrk="1" hangingPunct="1">
              <a:spcBef>
                <a:spcPct val="0"/>
              </a:spcBef>
            </a:pPr>
            <a:r>
              <a:rPr lang="ja-JP" altLang="en-US" sz="2800">
                <a:latin typeface="HG丸ｺﾞｼｯｸM-PRO" charset="-128"/>
              </a:rPr>
              <a:t>頬にエクボのようにくぼむ</a:t>
            </a:r>
            <a:endParaRPr lang="en-US" altLang="ja-JP" sz="2800">
              <a:latin typeface="HG丸ｺﾞｼｯｸM-PRO" charset="-128"/>
            </a:endParaRPr>
          </a:p>
          <a:p>
            <a:pPr eaLnBrk="1" hangingPunct="1">
              <a:spcBef>
                <a:spcPct val="0"/>
              </a:spcBef>
            </a:pPr>
            <a:r>
              <a:rPr lang="ja-JP" altLang="en-US" sz="2800">
                <a:latin typeface="HG丸ｺﾞｼｯｸM-PRO" charset="-128"/>
              </a:rPr>
              <a:t>乳房を含ませようとしてもぐずったり落ち着かない</a:t>
            </a:r>
            <a:r>
              <a:rPr lang="en-US" altLang="ja-JP" sz="2800">
                <a:latin typeface="HG丸ｺﾞｼｯｸM-PRO" charset="-128"/>
              </a:rPr>
              <a:t>.</a:t>
            </a:r>
            <a:r>
              <a:rPr lang="ja-JP" altLang="en-US" sz="2800">
                <a:latin typeface="HG丸ｺﾞｼｯｸM-PRO" charset="-128"/>
              </a:rPr>
              <a:t> 吸い付いてもすぐに離す</a:t>
            </a:r>
            <a:endParaRPr lang="en-US" altLang="ja-JP" sz="2800">
              <a:latin typeface="HG丸ｺﾞｼｯｸM-PRO" charset="-128"/>
            </a:endParaRPr>
          </a:p>
          <a:p>
            <a:pPr eaLnBrk="1" hangingPunct="1">
              <a:spcBef>
                <a:spcPct val="0"/>
              </a:spcBef>
            </a:pPr>
            <a:r>
              <a:rPr lang="en-US" altLang="ja-JP" sz="2800">
                <a:latin typeface="HG丸ｺﾞｼｯｸM-PRO" charset="-128"/>
              </a:rPr>
              <a:t>1</a:t>
            </a:r>
            <a:r>
              <a:rPr lang="ja-JP" altLang="en-US" sz="2800">
                <a:latin typeface="HG丸ｺﾞｼｯｸM-PRO" charset="-128"/>
              </a:rPr>
              <a:t>時間ごとかそれ以上の回数欲しがることが</a:t>
            </a:r>
            <a:r>
              <a:rPr lang="ja-JP" altLang="en-US" sz="2800" b="1">
                <a:solidFill>
                  <a:srgbClr val="5A5021"/>
                </a:solidFill>
                <a:latin typeface="HG丸ｺﾞｼｯｸM-PRO" charset="-128"/>
              </a:rPr>
              <a:t>毎日</a:t>
            </a:r>
            <a:r>
              <a:rPr lang="ja-JP" altLang="en-US" sz="2800">
                <a:latin typeface="HG丸ｺﾞｼｯｸM-PRO" charset="-128"/>
              </a:rPr>
              <a:t>続く</a:t>
            </a:r>
            <a:endParaRPr lang="en-US" altLang="ja-JP" sz="2800">
              <a:latin typeface="HG丸ｺﾞｼｯｸM-PRO" charset="-128"/>
            </a:endParaRPr>
          </a:p>
          <a:p>
            <a:pPr eaLnBrk="1" hangingPunct="1">
              <a:spcBef>
                <a:spcPct val="0"/>
              </a:spcBef>
            </a:pPr>
            <a:r>
              <a:rPr lang="en-US" altLang="ja-JP" sz="2800">
                <a:latin typeface="HG丸ｺﾞｼｯｸM-PRO" charset="-128"/>
              </a:rPr>
              <a:t>					</a:t>
            </a:r>
            <a:r>
              <a:rPr lang="ja-JP" altLang="en-US" sz="2800">
                <a:latin typeface="HG丸ｺﾞｼｯｸM-PRO" charset="-128"/>
              </a:rPr>
              <a:t>授乳にかかる時間がとても長い</a:t>
            </a:r>
            <a:r>
              <a:rPr lang="en-US" altLang="ja-JP" sz="2800">
                <a:latin typeface="HG丸ｺﾞｼｯｸM-PRO" charset="-128"/>
              </a:rPr>
              <a:t>: </a:t>
            </a:r>
            <a:r>
              <a:rPr lang="ja-JP" altLang="en-US" sz="2800" b="1">
                <a:solidFill>
                  <a:srgbClr val="5A5021"/>
                </a:solidFill>
                <a:latin typeface="HG丸ｺﾞｼｯｸM-PRO" charset="-128"/>
              </a:rPr>
              <a:t>毎回</a:t>
            </a:r>
            <a:r>
              <a:rPr lang="en-US" altLang="ja-JP" sz="2800">
                <a:latin typeface="HG丸ｺﾞｼｯｸM-PRO" charset="-128"/>
              </a:rPr>
              <a:t>1</a:t>
            </a:r>
            <a:r>
              <a:rPr lang="ja-JP" altLang="en-US" sz="2800">
                <a:latin typeface="HG丸ｺﾞｼｯｸM-PRO" charset="-128"/>
              </a:rPr>
              <a:t>時間以上かかる</a:t>
            </a:r>
            <a:r>
              <a:rPr lang="en-US" altLang="ja-JP" sz="2800">
                <a:latin typeface="HG丸ｺﾞｼｯｸM-PRO" charset="-128"/>
              </a:rPr>
              <a:t>(</a:t>
            </a:r>
            <a:r>
              <a:rPr lang="ja-JP" altLang="en-US" sz="2800">
                <a:latin typeface="HG丸ｺﾞｼｯｸM-PRO" charset="-128"/>
              </a:rPr>
              <a:t>低出生体重児は除く</a:t>
            </a:r>
            <a:r>
              <a:rPr lang="en-US" altLang="ja-JP" sz="2800">
                <a:latin typeface="HG丸ｺﾞｼｯｸM-PRO" charset="-128"/>
              </a:rPr>
              <a:t>)</a:t>
            </a:r>
          </a:p>
          <a:p>
            <a:pPr eaLnBrk="1" hangingPunct="1">
              <a:spcBef>
                <a:spcPct val="0"/>
              </a:spcBef>
            </a:pPr>
            <a:r>
              <a:rPr lang="ja-JP" altLang="en-US" sz="2800">
                <a:latin typeface="HG丸ｺﾞｼｯｸM-PRO" charset="-128"/>
              </a:rPr>
              <a:t>授乳が終わっても満足しない</a:t>
            </a:r>
            <a:endParaRPr lang="en-US" altLang="ja-JP" sz="2800">
              <a:latin typeface="HG丸ｺﾞｼｯｸM-PRO" charset="-128"/>
            </a:endParaRPr>
          </a:p>
        </p:txBody>
      </p:sp>
      <p:sp>
        <p:nvSpPr>
          <p:cNvPr id="76804" name="スライド番号プレースホルダ 3"/>
          <p:cNvSpPr>
            <a:spLocks noGrp="1"/>
          </p:cNvSpPr>
          <p:nvPr>
            <p:ph type="sldNum" sz="quarter" idx="12"/>
          </p:nvPr>
        </p:nvSpPr>
        <p:spPr bwMode="auto">
          <a:noFill/>
          <a:ln>
            <a:miter lim="800000"/>
            <a:headEnd/>
            <a:tailEnd/>
          </a:ln>
        </p:spPr>
        <p:txBody>
          <a:bodyPr/>
          <a:lstStyle/>
          <a:p>
            <a:fld id="{283B586E-0446-0948-AD59-1B894CB05AD6}" type="slidenum">
              <a:rPr lang="ja-JP" altLang="en-US" smtClean="0"/>
              <a:pPr/>
              <a:t>31</a:t>
            </a:fld>
            <a:endParaRPr lang="ja-JP" altLang="en-US"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タイトル 1"/>
          <p:cNvSpPr>
            <a:spLocks noGrp="1"/>
          </p:cNvSpPr>
          <p:nvPr>
            <p:ph type="title"/>
          </p:nvPr>
        </p:nvSpPr>
        <p:spPr>
          <a:xfrm>
            <a:off x="217488" y="549275"/>
            <a:ext cx="8643937" cy="642938"/>
          </a:xfrm>
        </p:spPr>
        <p:txBody>
          <a:bodyPr/>
          <a:lstStyle/>
          <a:p>
            <a:pPr eaLnBrk="1" hangingPunct="1"/>
            <a:r>
              <a:rPr lang="ja-JP" altLang="en-US" sz="3200" b="1">
                <a:ln>
                  <a:noFill/>
                </a:ln>
                <a:solidFill>
                  <a:srgbClr val="7030A0"/>
                </a:solidFill>
                <a:latin typeface="HG丸ｺﾞｼｯｸM-PRO" charset="-128"/>
              </a:rPr>
              <a:t>人工乳首と哺乳困難</a:t>
            </a:r>
            <a:r>
              <a:rPr lang="en-US" altLang="ja-JP" sz="3200" b="1">
                <a:ln>
                  <a:noFill/>
                </a:ln>
                <a:solidFill>
                  <a:srgbClr val="7030A0"/>
                </a:solidFill>
                <a:latin typeface="HG丸ｺﾞｼｯｸM-PRO" charset="-128"/>
              </a:rPr>
              <a:t>(</a:t>
            </a:r>
            <a:r>
              <a:rPr lang="ja-JP" altLang="en-US" sz="3200" b="1">
                <a:ln>
                  <a:noFill/>
                </a:ln>
                <a:solidFill>
                  <a:srgbClr val="7030A0"/>
                </a:solidFill>
                <a:latin typeface="HG丸ｺﾞｼｯｸM-PRO" charset="-128"/>
              </a:rPr>
              <a:t>いわゆる乳頭混乱）</a:t>
            </a:r>
          </a:p>
        </p:txBody>
      </p:sp>
      <p:sp>
        <p:nvSpPr>
          <p:cNvPr id="78851" name="コンテンツ プレースホルダ 2"/>
          <p:cNvSpPr>
            <a:spLocks noGrp="1"/>
          </p:cNvSpPr>
          <p:nvPr>
            <p:ph idx="1"/>
          </p:nvPr>
        </p:nvSpPr>
        <p:spPr>
          <a:xfrm>
            <a:off x="468313" y="1557338"/>
            <a:ext cx="8143875" cy="3671887"/>
          </a:xfrm>
        </p:spPr>
        <p:txBody>
          <a:bodyPr/>
          <a:lstStyle/>
          <a:p>
            <a:pPr eaLnBrk="1" hangingPunct="1"/>
            <a:r>
              <a:rPr lang="ja-JP" altLang="en-US" sz="2400">
                <a:solidFill>
                  <a:srgbClr val="5A5021"/>
                </a:solidFill>
                <a:latin typeface="HG丸ｺﾞｼｯｸM-PRO" charset="-128"/>
              </a:rPr>
              <a:t>人工乳首やおしゃぶりは母乳で育っている赤ちゃんに以下のような困難を起こす可能性がある</a:t>
            </a:r>
            <a:endParaRPr lang="en-US" altLang="ja-JP" sz="2400">
              <a:solidFill>
                <a:srgbClr val="5A5021"/>
              </a:solidFill>
              <a:latin typeface="HG丸ｺﾞｼｯｸM-PRO" charset="-128"/>
            </a:endParaRPr>
          </a:p>
          <a:p>
            <a:pPr lvl="1" eaLnBrk="1" hangingPunct="1">
              <a:buClr>
                <a:srgbClr val="C00000"/>
              </a:buClr>
              <a:buFont typeface="Wingdings" charset="2"/>
              <a:buChar char="ü"/>
            </a:pPr>
            <a:r>
              <a:rPr lang="ja-JP" altLang="en-US" sz="2400">
                <a:solidFill>
                  <a:srgbClr val="5A5021"/>
                </a:solidFill>
                <a:latin typeface="HG丸ｺﾞｼｯｸM-PRO" charset="-128"/>
              </a:rPr>
              <a:t>飲むときの口の動きが異なるため人工乳首で飲んだ後に乳房から飲むことが難しくなることがある</a:t>
            </a:r>
            <a:endParaRPr lang="en-US" altLang="ja-JP" sz="2400">
              <a:solidFill>
                <a:srgbClr val="5A5021"/>
              </a:solidFill>
              <a:latin typeface="HG丸ｺﾞｼｯｸM-PRO" charset="-128"/>
            </a:endParaRPr>
          </a:p>
          <a:p>
            <a:pPr lvl="1" eaLnBrk="1" hangingPunct="1">
              <a:buClr>
                <a:srgbClr val="C00000"/>
              </a:buClr>
              <a:buFont typeface="Wingdings" charset="2"/>
              <a:buChar char="ü"/>
            </a:pPr>
            <a:r>
              <a:rPr lang="ja-JP" altLang="en-US" sz="2400">
                <a:solidFill>
                  <a:srgbClr val="5A5021"/>
                </a:solidFill>
                <a:latin typeface="HG丸ｺﾞｼｯｸM-PRO" charset="-128"/>
              </a:rPr>
              <a:t>赤ちゃんが人工乳首のほうを好み</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乳房から飲めなくなる</a:t>
            </a:r>
            <a:endParaRPr lang="en-US" altLang="ja-JP" sz="2400">
              <a:solidFill>
                <a:srgbClr val="5A5021"/>
              </a:solidFill>
              <a:latin typeface="HG丸ｺﾞｼｯｸM-PRO" charset="-128"/>
            </a:endParaRPr>
          </a:p>
          <a:p>
            <a:pPr lvl="1" eaLnBrk="1" hangingPunct="1">
              <a:buClr>
                <a:srgbClr val="C00000"/>
              </a:buClr>
              <a:buFont typeface="Wingdings" charset="2"/>
              <a:buChar char="ü"/>
            </a:pPr>
            <a:r>
              <a:rPr lang="ja-JP" altLang="en-US" sz="2400">
                <a:solidFill>
                  <a:srgbClr val="5A5021"/>
                </a:solidFill>
                <a:latin typeface="HG丸ｺﾞｼｯｸM-PRO" charset="-128"/>
              </a:rPr>
              <a:t>おしゃぶりの使用は乳房を吸う時間を減らし</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乳房への刺激を減らし</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飲みとられる量を減らし</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乳汁産生を低下させる</a:t>
            </a:r>
          </a:p>
        </p:txBody>
      </p:sp>
      <p:sp>
        <p:nvSpPr>
          <p:cNvPr id="78852" name="スライド番号プレースホルダ 3"/>
          <p:cNvSpPr>
            <a:spLocks noGrp="1"/>
          </p:cNvSpPr>
          <p:nvPr>
            <p:ph type="sldNum" sz="quarter" idx="12"/>
          </p:nvPr>
        </p:nvSpPr>
        <p:spPr bwMode="auto">
          <a:noFill/>
          <a:ln>
            <a:miter lim="800000"/>
            <a:headEnd/>
            <a:tailEnd/>
          </a:ln>
        </p:spPr>
        <p:txBody>
          <a:bodyPr/>
          <a:lstStyle/>
          <a:p>
            <a:fld id="{B75AA1F0-14CE-7E4C-ABC3-4900DD1AD8F0}" type="slidenum">
              <a:rPr lang="ja-JP" altLang="en-US" smtClean="0"/>
              <a:pPr/>
              <a:t>32</a:t>
            </a:fld>
            <a:endParaRPr lang="ja-JP" altLang="en-US"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コンテンツ プレースホルダ 2"/>
          <p:cNvSpPr>
            <a:spLocks noGrp="1"/>
          </p:cNvSpPr>
          <p:nvPr>
            <p:ph idx="1"/>
          </p:nvPr>
        </p:nvSpPr>
        <p:spPr>
          <a:xfrm>
            <a:off x="684213" y="1628775"/>
            <a:ext cx="7500937" cy="3883025"/>
          </a:xfrm>
        </p:spPr>
        <p:txBody>
          <a:bodyPr/>
          <a:lstStyle/>
          <a:p>
            <a:pPr eaLnBrk="1" hangingPunct="1">
              <a:buFont typeface="Wingdings" charset="2"/>
              <a:buNone/>
            </a:pPr>
            <a:r>
              <a:rPr lang="ja-JP" altLang="en-US" sz="2800">
                <a:solidFill>
                  <a:srgbClr val="C00000"/>
                </a:solidFill>
                <a:latin typeface="HG丸ｺﾞｼｯｸM-PRO" charset="-128"/>
              </a:rPr>
              <a:t>　裕美さんが「おっぱいがたくさん出るようにするにはどうすればいいですか」と聞いてきました</a:t>
            </a:r>
            <a:endParaRPr lang="en-US" altLang="ja-JP" sz="2800">
              <a:solidFill>
                <a:srgbClr val="C00000"/>
              </a:solidFill>
              <a:latin typeface="HG丸ｺﾞｼｯｸM-PRO" charset="-128"/>
            </a:endParaRPr>
          </a:p>
          <a:p>
            <a:pPr eaLnBrk="1" hangingPunct="1">
              <a:buFont typeface="Wingdings" charset="2"/>
              <a:buNone/>
            </a:pPr>
            <a:endParaRPr lang="en-US" altLang="ja-JP" sz="2800">
              <a:solidFill>
                <a:srgbClr val="C00000"/>
              </a:solidFill>
              <a:latin typeface="HG丸ｺﾞｼｯｸM-PRO" charset="-128"/>
            </a:endParaRPr>
          </a:p>
          <a:p>
            <a:pPr eaLnBrk="1" hangingPunct="1">
              <a:buFont typeface="Wingdings" charset="2"/>
              <a:buNone/>
            </a:pPr>
            <a:r>
              <a:rPr lang="en-US" altLang="ja-JP" sz="2800">
                <a:solidFill>
                  <a:srgbClr val="C00000"/>
                </a:solidFill>
                <a:latin typeface="HG丸ｺﾞｼｯｸM-PRO" charset="-128"/>
              </a:rPr>
              <a:t>   </a:t>
            </a:r>
            <a:r>
              <a:rPr lang="ja-JP" altLang="en-US" sz="2800">
                <a:solidFill>
                  <a:srgbClr val="C00000"/>
                </a:solidFill>
                <a:latin typeface="HG丸ｺﾞｼｯｸM-PRO" charset="-128"/>
              </a:rPr>
              <a:t>乳汁産生をよくするためにはどのような方法がありますか</a:t>
            </a:r>
          </a:p>
        </p:txBody>
      </p:sp>
      <p:sp>
        <p:nvSpPr>
          <p:cNvPr id="80899" name="スライド番号プレースホルダ 2"/>
          <p:cNvSpPr>
            <a:spLocks noGrp="1"/>
          </p:cNvSpPr>
          <p:nvPr>
            <p:ph type="sldNum" sz="quarter" idx="12"/>
          </p:nvPr>
        </p:nvSpPr>
        <p:spPr bwMode="auto">
          <a:noFill/>
          <a:ln>
            <a:miter lim="800000"/>
            <a:headEnd/>
            <a:tailEnd/>
          </a:ln>
        </p:spPr>
        <p:txBody>
          <a:bodyPr/>
          <a:lstStyle/>
          <a:p>
            <a:fld id="{F98BF67D-FFE3-9E4D-934C-DC30C1F9935D}" type="slidenum">
              <a:rPr lang="ja-JP" altLang="en-US" smtClean="0"/>
              <a:pPr/>
              <a:t>33</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7106">
                                            <p:txEl>
                                              <p:pRg st="0" end="0"/>
                                            </p:txEl>
                                          </p:spTgt>
                                        </p:tgtEl>
                                        <p:attrNameLst>
                                          <p:attrName>style.visibility</p:attrName>
                                        </p:attrNameLst>
                                      </p:cBhvr>
                                      <p:to>
                                        <p:strVal val="visible"/>
                                      </p:to>
                                    </p:set>
                                    <p:animEffect transition="in" filter="diamond(in)">
                                      <p:cBhvr>
                                        <p:cTn id="7" dur="2000"/>
                                        <p:tgtEl>
                                          <p:spTgt spid="4710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47106">
                                            <p:txEl>
                                              <p:pRg st="2" end="2"/>
                                            </p:txEl>
                                          </p:spTgt>
                                        </p:tgtEl>
                                        <p:attrNameLst>
                                          <p:attrName>style.visibility</p:attrName>
                                        </p:attrNameLst>
                                      </p:cBhvr>
                                      <p:to>
                                        <p:strVal val="visible"/>
                                      </p:to>
                                    </p:set>
                                    <p:animEffect transition="in" filter="diamond(in)">
                                      <p:cBhvr>
                                        <p:cTn id="12" dur="2000"/>
                                        <p:tgtEl>
                                          <p:spTgt spid="4710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タイトル 1"/>
          <p:cNvSpPr>
            <a:spLocks noGrp="1"/>
          </p:cNvSpPr>
          <p:nvPr>
            <p:ph type="title"/>
          </p:nvPr>
        </p:nvSpPr>
        <p:spPr>
          <a:xfrm>
            <a:off x="468313" y="620713"/>
            <a:ext cx="8351837" cy="714375"/>
          </a:xfrm>
        </p:spPr>
        <p:txBody>
          <a:bodyPr/>
          <a:lstStyle/>
          <a:p>
            <a:pPr eaLnBrk="1" hangingPunct="1"/>
            <a:r>
              <a:rPr lang="ja-JP" altLang="en-US" sz="3200" b="1">
                <a:ln>
                  <a:noFill/>
                </a:ln>
                <a:solidFill>
                  <a:srgbClr val="7030A0"/>
                </a:solidFill>
                <a:latin typeface="HG丸ｺﾞｼｯｸM-PRO" charset="-128"/>
              </a:rPr>
              <a:t>乳汁産生を豊富に保つ方法を伝える</a:t>
            </a:r>
          </a:p>
        </p:txBody>
      </p:sp>
      <p:sp>
        <p:nvSpPr>
          <p:cNvPr id="82947" name="コンテンツ プレースホルダ 2"/>
          <p:cNvSpPr>
            <a:spLocks noGrp="1"/>
          </p:cNvSpPr>
          <p:nvPr>
            <p:ph idx="1"/>
          </p:nvPr>
        </p:nvSpPr>
        <p:spPr>
          <a:xfrm>
            <a:off x="576263" y="1628775"/>
            <a:ext cx="8135937" cy="3970338"/>
          </a:xfrm>
        </p:spPr>
        <p:txBody>
          <a:bodyPr/>
          <a:lstStyle/>
          <a:p>
            <a:pPr eaLnBrk="1" hangingPunct="1"/>
            <a:r>
              <a:rPr lang="ja-JP" altLang="en-US" sz="2400">
                <a:solidFill>
                  <a:srgbClr val="5A5021"/>
                </a:solidFill>
                <a:latin typeface="HG丸ｺﾞｼｯｸM-PRO" charset="-128"/>
              </a:rPr>
              <a:t>母親に出生直後より乳房から飲めるようにする</a:t>
            </a:r>
            <a:endParaRPr lang="en-US" altLang="ja-JP" sz="2400">
              <a:solidFill>
                <a:srgbClr val="5A5021"/>
              </a:solidFill>
              <a:latin typeface="HG丸ｺﾞｼｯｸM-PRO" charset="-128"/>
            </a:endParaRPr>
          </a:p>
          <a:p>
            <a:pPr eaLnBrk="1" hangingPunct="1"/>
            <a:r>
              <a:rPr lang="ja-JP" altLang="en-US" sz="2400">
                <a:solidFill>
                  <a:srgbClr val="5A5021"/>
                </a:solidFill>
                <a:latin typeface="HG丸ｺﾞｼｯｸM-PRO" charset="-128"/>
              </a:rPr>
              <a:t>しっかり吸着していることを確認する</a:t>
            </a:r>
            <a:endParaRPr lang="en-US" altLang="ja-JP" sz="2400">
              <a:solidFill>
                <a:srgbClr val="5A5021"/>
              </a:solidFill>
              <a:latin typeface="HG丸ｺﾞｼｯｸM-PRO" charset="-128"/>
            </a:endParaRPr>
          </a:p>
          <a:p>
            <a:pPr eaLnBrk="1" hangingPunct="1"/>
            <a:r>
              <a:rPr lang="ja-JP" altLang="en-US" sz="2400">
                <a:solidFill>
                  <a:srgbClr val="5A5021"/>
                </a:solidFill>
                <a:latin typeface="HG丸ｺﾞｼｯｸM-PRO" charset="-128"/>
              </a:rPr>
              <a:t>赤ちゃんの哺乳を混乱させ乳房の刺激を減らすので人工乳首やおしゃぶりを与えない</a:t>
            </a:r>
            <a:endParaRPr lang="en-US" altLang="ja-JP" sz="2400">
              <a:solidFill>
                <a:srgbClr val="5A5021"/>
              </a:solidFill>
              <a:latin typeface="HG丸ｺﾞｼｯｸM-PRO" charset="-128"/>
            </a:endParaRPr>
          </a:p>
          <a:p>
            <a:pPr eaLnBrk="1" hangingPunct="1"/>
            <a:r>
              <a:rPr lang="ja-JP" altLang="en-US" sz="2400">
                <a:solidFill>
                  <a:srgbClr val="5A5021"/>
                </a:solidFill>
                <a:latin typeface="HG丸ｺﾞｼｯｸM-PRO" charset="-128"/>
              </a:rPr>
              <a:t>母乳だけで育てる</a:t>
            </a:r>
            <a:endParaRPr lang="en-US" altLang="ja-JP" sz="2400">
              <a:solidFill>
                <a:srgbClr val="5A5021"/>
              </a:solidFill>
              <a:latin typeface="HG丸ｺﾞｼｯｸM-PRO" charset="-128"/>
            </a:endParaRPr>
          </a:p>
          <a:p>
            <a:pPr eaLnBrk="1" hangingPunct="1"/>
            <a:r>
              <a:rPr lang="ja-JP" altLang="en-US" sz="2400">
                <a:solidFill>
                  <a:srgbClr val="5A5021"/>
                </a:solidFill>
                <a:latin typeface="HG丸ｺﾞｼｯｸM-PRO" charset="-128"/>
              </a:rPr>
              <a:t>赤ちゃんが欲しがるだけ頻繁に（通常</a:t>
            </a:r>
            <a:r>
              <a:rPr lang="en-US" altLang="ja-JP" sz="2400">
                <a:solidFill>
                  <a:srgbClr val="5A5021"/>
                </a:solidFill>
                <a:latin typeface="HG丸ｺﾞｼｯｸM-PRO" charset="-128"/>
              </a:rPr>
              <a:t>1</a:t>
            </a:r>
            <a:r>
              <a:rPr lang="ja-JP" altLang="en-US" sz="2400">
                <a:solidFill>
                  <a:srgbClr val="5A5021"/>
                </a:solidFill>
                <a:latin typeface="HG丸ｺﾞｼｯｸM-PRO" charset="-128"/>
              </a:rPr>
              <a:t>－</a:t>
            </a:r>
            <a:r>
              <a:rPr lang="en-US" altLang="ja-JP" sz="2400">
                <a:solidFill>
                  <a:srgbClr val="5A5021"/>
                </a:solidFill>
                <a:latin typeface="HG丸ｺﾞｼｯｸM-PRO" charset="-128"/>
              </a:rPr>
              <a:t>3</a:t>
            </a:r>
            <a:r>
              <a:rPr lang="ja-JP" altLang="en-US" sz="2400">
                <a:solidFill>
                  <a:srgbClr val="5A5021"/>
                </a:solidFill>
                <a:latin typeface="HG丸ｺﾞｼｯｸM-PRO" charset="-128"/>
              </a:rPr>
              <a:t>時間ごとに）欲しがるだけ長くあげる</a:t>
            </a:r>
            <a:endParaRPr lang="en-US" altLang="ja-JP" sz="2400">
              <a:solidFill>
                <a:srgbClr val="5A5021"/>
              </a:solidFill>
              <a:latin typeface="HG丸ｺﾞｼｯｸM-PRO" charset="-128"/>
            </a:endParaRPr>
          </a:p>
          <a:p>
            <a:pPr eaLnBrk="1" hangingPunct="1"/>
            <a:r>
              <a:rPr lang="ja-JP" altLang="en-US" sz="2400">
                <a:solidFill>
                  <a:srgbClr val="5A5021"/>
                </a:solidFill>
                <a:latin typeface="HG丸ｺﾞｼｯｸM-PRO" charset="-128"/>
              </a:rPr>
              <a:t>吸啜に対するプロラクチンの反応がよいので夜も授乳する</a:t>
            </a:r>
            <a:endParaRPr lang="en-US" altLang="ja-JP" sz="2400">
              <a:solidFill>
                <a:srgbClr val="5A5021"/>
              </a:solidFill>
              <a:latin typeface="HG丸ｺﾞｼｯｸM-PRO" charset="-128"/>
            </a:endParaRPr>
          </a:p>
          <a:p>
            <a:pPr lvl="1" eaLnBrk="1" hangingPunct="1"/>
            <a:endParaRPr lang="ja-JP" altLang="en-US" sz="2400">
              <a:latin typeface="HG丸ｺﾞｼｯｸM-PRO" charset="-128"/>
            </a:endParaRPr>
          </a:p>
        </p:txBody>
      </p:sp>
      <p:sp>
        <p:nvSpPr>
          <p:cNvPr id="82948" name="スライド番号プレースホルダ 3"/>
          <p:cNvSpPr>
            <a:spLocks noGrp="1"/>
          </p:cNvSpPr>
          <p:nvPr>
            <p:ph type="sldNum" sz="quarter" idx="12"/>
          </p:nvPr>
        </p:nvSpPr>
        <p:spPr bwMode="auto">
          <a:noFill/>
          <a:ln>
            <a:miter lim="800000"/>
            <a:headEnd/>
            <a:tailEnd/>
          </a:ln>
        </p:spPr>
        <p:txBody>
          <a:bodyPr/>
          <a:lstStyle/>
          <a:p>
            <a:fld id="{6973C957-8FF0-7F4C-BCE5-10418E607C19}" type="slidenum">
              <a:rPr lang="ja-JP" altLang="en-US" smtClean="0"/>
              <a:pPr/>
              <a:t>34</a:t>
            </a:fld>
            <a:endParaRPr lang="ja-JP" altLang="en-US"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4" name="タイトル 3"/>
          <p:cNvSpPr>
            <a:spLocks noGrp="1"/>
          </p:cNvSpPr>
          <p:nvPr>
            <p:ph type="ctrTitle"/>
          </p:nvPr>
        </p:nvSpPr>
        <p:spPr>
          <a:xfrm>
            <a:off x="500063" y="2143125"/>
            <a:ext cx="7929562" cy="1357313"/>
          </a:xfrm>
        </p:spPr>
        <p:txBody>
          <a:bodyPr/>
          <a:lstStyle/>
          <a:p>
            <a:pPr eaLnBrk="1" hangingPunct="1"/>
            <a:r>
              <a:rPr lang="ja-JP" altLang="en-US" b="1">
                <a:ln>
                  <a:noFill/>
                </a:ln>
              </a:rPr>
              <a:t>４．乳房のケア</a:t>
            </a:r>
          </a:p>
        </p:txBody>
      </p:sp>
      <p:sp>
        <p:nvSpPr>
          <p:cNvPr id="84995"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コンテンツ プレースホルダ 2"/>
          <p:cNvSpPr>
            <a:spLocks noGrp="1"/>
          </p:cNvSpPr>
          <p:nvPr>
            <p:ph idx="1"/>
          </p:nvPr>
        </p:nvSpPr>
        <p:spPr/>
        <p:txBody>
          <a:bodyPr/>
          <a:lstStyle/>
          <a:p>
            <a:pPr eaLnBrk="1" hangingPunct="1">
              <a:buFont typeface="Wingdings" charset="2"/>
              <a:buNone/>
            </a:pPr>
            <a:endParaRPr lang="en-US" altLang="ja-JP"/>
          </a:p>
          <a:p>
            <a:pPr eaLnBrk="1" hangingPunct="1">
              <a:buFont typeface="Wingdings" charset="2"/>
              <a:buNone/>
            </a:pPr>
            <a:r>
              <a:rPr lang="ja-JP" altLang="en-US"/>
              <a:t>　</a:t>
            </a:r>
            <a:r>
              <a:rPr lang="ja-JP" altLang="en-US">
                <a:solidFill>
                  <a:srgbClr val="C00000"/>
                </a:solidFill>
              </a:rPr>
              <a:t>授乳期間中の乳房のケアについて母親が知っておくとよいことは何でしょう</a:t>
            </a:r>
            <a:endParaRPr lang="en-US" altLang="ja-JP">
              <a:solidFill>
                <a:srgbClr val="C00000"/>
              </a:solidFill>
            </a:endParaRPr>
          </a:p>
          <a:p>
            <a:pPr eaLnBrk="1" hangingPunct="1">
              <a:buFont typeface="Wingdings" charset="2"/>
              <a:buNone/>
            </a:pPr>
            <a:r>
              <a:rPr lang="en-US" altLang="ja-JP">
                <a:solidFill>
                  <a:srgbClr val="C00000"/>
                </a:solidFill>
              </a:rPr>
              <a:t>    (</a:t>
            </a:r>
            <a:r>
              <a:rPr lang="ja-JP" altLang="en-US">
                <a:solidFill>
                  <a:srgbClr val="C00000"/>
                </a:solidFill>
              </a:rPr>
              <a:t>何をする必要がないのかも含む）</a:t>
            </a:r>
            <a:endParaRPr lang="en-US" altLang="ja-JP">
              <a:solidFill>
                <a:srgbClr val="C00000"/>
              </a:solidFill>
            </a:endParaRPr>
          </a:p>
        </p:txBody>
      </p:sp>
      <p:sp>
        <p:nvSpPr>
          <p:cNvPr id="87043" name="スライド番号プレースホルダ 2"/>
          <p:cNvSpPr>
            <a:spLocks noGrp="1"/>
          </p:cNvSpPr>
          <p:nvPr>
            <p:ph type="sldNum" sz="quarter" idx="12"/>
          </p:nvPr>
        </p:nvSpPr>
        <p:spPr bwMode="auto">
          <a:noFill/>
          <a:ln>
            <a:miter lim="800000"/>
            <a:headEnd/>
            <a:tailEnd/>
          </a:ln>
        </p:spPr>
        <p:txBody>
          <a:bodyPr/>
          <a:lstStyle/>
          <a:p>
            <a:fld id="{FA7DFBC5-F2D0-D54B-89F9-8972437041E6}" type="slidenum">
              <a:rPr lang="ja-JP" altLang="en-US" smtClean="0"/>
              <a:pPr/>
              <a:t>36</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50178">
                                            <p:txEl>
                                              <p:pRg st="1" end="1"/>
                                            </p:txEl>
                                          </p:spTgt>
                                        </p:tgtEl>
                                        <p:attrNameLst>
                                          <p:attrName>style.visibility</p:attrName>
                                        </p:attrNameLst>
                                      </p:cBhvr>
                                      <p:to>
                                        <p:strVal val="visible"/>
                                      </p:to>
                                    </p:set>
                                    <p:animEffect transition="in" filter="diamond(in)">
                                      <p:cBhvr>
                                        <p:cTn id="7" dur="2000"/>
                                        <p:tgtEl>
                                          <p:spTgt spid="50178">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0178">
                                            <p:txEl>
                                              <p:pRg st="2" end="2"/>
                                            </p:txEl>
                                          </p:spTgt>
                                        </p:tgtEl>
                                        <p:attrNameLst>
                                          <p:attrName>style.visibility</p:attrName>
                                        </p:attrNameLst>
                                      </p:cBhvr>
                                      <p:to>
                                        <p:strVal val="visible"/>
                                      </p:to>
                                    </p:set>
                                    <p:animEffect transition="in" filter="diamond(in)">
                                      <p:cBhvr>
                                        <p:cTn id="12" dur="2000"/>
                                        <p:tgtEl>
                                          <p:spTgt spid="5017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タイトル 1"/>
          <p:cNvSpPr>
            <a:spLocks noGrp="1"/>
          </p:cNvSpPr>
          <p:nvPr>
            <p:ph type="title"/>
          </p:nvPr>
        </p:nvSpPr>
        <p:spPr>
          <a:xfrm>
            <a:off x="928688" y="476250"/>
            <a:ext cx="7358062" cy="714375"/>
          </a:xfrm>
        </p:spPr>
        <p:txBody>
          <a:bodyPr/>
          <a:lstStyle/>
          <a:p>
            <a:pPr eaLnBrk="1" hangingPunct="1"/>
            <a:r>
              <a:rPr lang="ja-JP" altLang="en-US" sz="3200">
                <a:ln>
                  <a:noFill/>
                </a:ln>
                <a:solidFill>
                  <a:srgbClr val="7030A0"/>
                </a:solidFill>
              </a:rPr>
              <a:t>特別な乳房ケアは不要</a:t>
            </a:r>
          </a:p>
        </p:txBody>
      </p:sp>
      <p:sp>
        <p:nvSpPr>
          <p:cNvPr id="89091" name="コンテンツ プレースホルダ 2"/>
          <p:cNvSpPr>
            <a:spLocks noGrp="1"/>
          </p:cNvSpPr>
          <p:nvPr>
            <p:ph idx="1"/>
          </p:nvPr>
        </p:nvSpPr>
        <p:spPr>
          <a:xfrm>
            <a:off x="539750" y="1484313"/>
            <a:ext cx="8135938" cy="3744912"/>
          </a:xfrm>
        </p:spPr>
        <p:txBody>
          <a:bodyPr/>
          <a:lstStyle/>
          <a:p>
            <a:pPr eaLnBrk="1" hangingPunct="1">
              <a:spcBef>
                <a:spcPct val="0"/>
              </a:spcBef>
              <a:spcAft>
                <a:spcPts val="1200"/>
              </a:spcAft>
            </a:pPr>
            <a:r>
              <a:rPr lang="ja-JP" altLang="en-US" sz="2400" dirty="0">
                <a:latin typeface="HG丸ｺﾞｼｯｸM-PRO" charset="-128"/>
              </a:rPr>
              <a:t>入浴やシャワーで</a:t>
            </a:r>
            <a:r>
              <a:rPr lang="en-US" altLang="ja-JP" sz="2400" dirty="0">
                <a:latin typeface="HG丸ｺﾞｼｯｸM-PRO" charset="-128"/>
              </a:rPr>
              <a:t>1</a:t>
            </a:r>
            <a:r>
              <a:rPr lang="ja-JP" altLang="en-US" sz="2400" dirty="0">
                <a:latin typeface="HG丸ｺﾞｼｯｸM-PRO" charset="-128"/>
              </a:rPr>
              <a:t>日に</a:t>
            </a:r>
            <a:r>
              <a:rPr lang="en-US" altLang="ja-JP" sz="2400" dirty="0">
                <a:latin typeface="HG丸ｺﾞｼｯｸM-PRO" charset="-128"/>
              </a:rPr>
              <a:t>1</a:t>
            </a:r>
            <a:r>
              <a:rPr lang="ja-JP" altLang="en-US" sz="2400" dirty="0">
                <a:latin typeface="HG丸ｺﾞｼｯｸM-PRO" charset="-128"/>
              </a:rPr>
              <a:t>回水だけで乳房を洗うのみで充分</a:t>
            </a:r>
            <a:endParaRPr lang="en-US" altLang="ja-JP" sz="2400" dirty="0">
              <a:latin typeface="HG丸ｺﾞｼｯｸM-PRO" charset="-128"/>
            </a:endParaRPr>
          </a:p>
          <a:p>
            <a:pPr lvl="1" eaLnBrk="1" hangingPunct="1">
              <a:spcBef>
                <a:spcPct val="0"/>
              </a:spcBef>
              <a:spcAft>
                <a:spcPts val="1200"/>
              </a:spcAft>
              <a:buClr>
                <a:srgbClr val="C00000"/>
              </a:buClr>
              <a:buFont typeface="Wingdings" charset="2"/>
              <a:buChar char="ü"/>
            </a:pPr>
            <a:r>
              <a:rPr lang="ja-JP" altLang="en-US" sz="2400" dirty="0">
                <a:latin typeface="HG丸ｺﾞｼｯｸM-PRO" charset="-128"/>
              </a:rPr>
              <a:t>石鹸</a:t>
            </a:r>
            <a:r>
              <a:rPr lang="en-US" altLang="ja-JP" sz="2400" dirty="0">
                <a:latin typeface="HG丸ｺﾞｼｯｸM-PRO" charset="-128"/>
              </a:rPr>
              <a:t>/</a:t>
            </a:r>
            <a:r>
              <a:rPr lang="ja-JP" altLang="en-US" sz="2400" dirty="0">
                <a:latin typeface="HG丸ｺﾞｼｯｸM-PRO" charset="-128"/>
              </a:rPr>
              <a:t>ローション</a:t>
            </a:r>
            <a:r>
              <a:rPr lang="en-US" altLang="ja-JP" sz="2400" dirty="0">
                <a:latin typeface="HG丸ｺﾞｼｯｸM-PRO" charset="-128"/>
              </a:rPr>
              <a:t>/</a:t>
            </a:r>
            <a:r>
              <a:rPr lang="ja-JP" altLang="en-US" sz="2400" dirty="0">
                <a:latin typeface="HG丸ｺﾞｼｯｸM-PRO" charset="-128"/>
              </a:rPr>
              <a:t>オイル</a:t>
            </a:r>
            <a:r>
              <a:rPr lang="en-US" altLang="ja-JP" sz="2400" dirty="0">
                <a:latin typeface="HG丸ｺﾞｼｯｸM-PRO" charset="-128"/>
              </a:rPr>
              <a:t>/</a:t>
            </a:r>
            <a:r>
              <a:rPr lang="ja-JP" altLang="en-US" sz="2400" dirty="0">
                <a:latin typeface="HG丸ｺﾞｼｯｸM-PRO" charset="-128"/>
              </a:rPr>
              <a:t>ワセリンは皮膚から分泌される天然の潤滑剤の働きを阻害してしまう</a:t>
            </a:r>
            <a:endParaRPr lang="en-US" altLang="ja-JP" sz="2400" dirty="0">
              <a:latin typeface="HG丸ｺﾞｼｯｸM-PRO" charset="-128"/>
            </a:endParaRPr>
          </a:p>
          <a:p>
            <a:pPr eaLnBrk="1" hangingPunct="1">
              <a:spcBef>
                <a:spcPct val="0"/>
              </a:spcBef>
              <a:spcAft>
                <a:spcPts val="1200"/>
              </a:spcAft>
            </a:pPr>
            <a:r>
              <a:rPr lang="ja-JP" altLang="en-US" sz="2400" dirty="0">
                <a:latin typeface="HG丸ｺﾞｼｯｸM-PRO" charset="-128"/>
              </a:rPr>
              <a:t>授乳前の洗浄は不要</a:t>
            </a:r>
            <a:endParaRPr lang="en-US" altLang="ja-JP" sz="2400" dirty="0">
              <a:latin typeface="HG丸ｺﾞｼｯｸM-PRO" charset="-128"/>
            </a:endParaRPr>
          </a:p>
          <a:p>
            <a:pPr lvl="1" eaLnBrk="1" hangingPunct="1">
              <a:spcBef>
                <a:spcPct val="0"/>
              </a:spcBef>
              <a:spcAft>
                <a:spcPts val="1200"/>
              </a:spcAft>
              <a:buClr>
                <a:srgbClr val="C00000"/>
              </a:buClr>
              <a:buFont typeface="Wingdings" charset="2"/>
              <a:buChar char="ü"/>
            </a:pPr>
            <a:r>
              <a:rPr lang="ja-JP" altLang="en-US" sz="2400" dirty="0">
                <a:latin typeface="HG丸ｺﾞｼｯｸM-PRO" charset="-128"/>
              </a:rPr>
              <a:t>洗浄や清拭により保護作用のある皮脂を除去し</a:t>
            </a:r>
            <a:r>
              <a:rPr lang="en-US" altLang="ja-JP" sz="2400" dirty="0">
                <a:latin typeface="HG丸ｺﾞｼｯｸM-PRO" charset="-128"/>
              </a:rPr>
              <a:t>,</a:t>
            </a:r>
            <a:r>
              <a:rPr lang="ja-JP" altLang="en-US" sz="2400" dirty="0">
                <a:latin typeface="HG丸ｺﾞｼｯｸM-PRO" charset="-128"/>
              </a:rPr>
              <a:t>乳房の匂いを変化させてしまう</a:t>
            </a:r>
            <a:endParaRPr lang="en-US" altLang="ja-JP" sz="2400" dirty="0">
              <a:latin typeface="HG丸ｺﾞｼｯｸM-PRO" charset="-128"/>
            </a:endParaRPr>
          </a:p>
          <a:p>
            <a:pPr lvl="1" eaLnBrk="1" hangingPunct="1">
              <a:spcBef>
                <a:spcPct val="0"/>
              </a:spcBef>
              <a:spcAft>
                <a:spcPts val="1200"/>
              </a:spcAft>
              <a:buClr>
                <a:srgbClr val="C00000"/>
              </a:buClr>
              <a:buFont typeface="Wingdings" charset="2"/>
              <a:buChar char="ü"/>
            </a:pPr>
            <a:r>
              <a:rPr lang="ja-JP" altLang="en-US" sz="2400" dirty="0">
                <a:latin typeface="HG丸ｺﾞｼｯｸM-PRO" charset="-128"/>
              </a:rPr>
              <a:t>赤ちゃんは母親の乳房を匂いで識別している</a:t>
            </a:r>
            <a:endParaRPr lang="en-US" altLang="ja-JP" sz="2400" dirty="0">
              <a:latin typeface="HG丸ｺﾞｼｯｸM-PRO" charset="-128"/>
            </a:endParaRPr>
          </a:p>
          <a:p>
            <a:pPr eaLnBrk="1" hangingPunct="1">
              <a:spcBef>
                <a:spcPct val="0"/>
              </a:spcBef>
              <a:spcAft>
                <a:spcPts val="1200"/>
              </a:spcAft>
            </a:pPr>
            <a:r>
              <a:rPr lang="ja-JP" altLang="en-US" sz="2400" dirty="0">
                <a:latin typeface="HG丸ｺﾞｼｯｸM-PRO" charset="-128"/>
              </a:rPr>
              <a:t>ブラジャーは不要</a:t>
            </a:r>
            <a:endParaRPr lang="en-US" altLang="ja-JP" sz="2400" dirty="0">
              <a:latin typeface="HG丸ｺﾞｼｯｸM-PRO" charset="-128"/>
            </a:endParaRPr>
          </a:p>
          <a:p>
            <a:pPr lvl="1" eaLnBrk="1" hangingPunct="1">
              <a:spcBef>
                <a:spcPct val="0"/>
              </a:spcBef>
              <a:spcAft>
                <a:spcPts val="1200"/>
              </a:spcAft>
              <a:buClr>
                <a:srgbClr val="C00000"/>
              </a:buClr>
              <a:buFont typeface="Wingdings" charset="2"/>
              <a:buChar char="ü"/>
            </a:pPr>
            <a:r>
              <a:rPr lang="ja-JP" altLang="en-US" sz="2400" dirty="0">
                <a:latin typeface="HG丸ｺﾞｼｯｸM-PRO" charset="-128"/>
              </a:rPr>
              <a:t>母親が望めばきつすぎず体にあったものを使用</a:t>
            </a:r>
          </a:p>
        </p:txBody>
      </p:sp>
      <p:sp>
        <p:nvSpPr>
          <p:cNvPr id="89092" name="スライド番号プレースホルダ 3"/>
          <p:cNvSpPr>
            <a:spLocks noGrp="1"/>
          </p:cNvSpPr>
          <p:nvPr>
            <p:ph type="sldNum" sz="quarter" idx="12"/>
          </p:nvPr>
        </p:nvSpPr>
        <p:spPr bwMode="auto">
          <a:noFill/>
          <a:ln>
            <a:miter lim="800000"/>
            <a:headEnd/>
            <a:tailEnd/>
          </a:ln>
        </p:spPr>
        <p:txBody>
          <a:bodyPr/>
          <a:lstStyle/>
          <a:p>
            <a:fld id="{DB690F4C-DA98-7242-9662-794742818358}" type="slidenum">
              <a:rPr lang="ja-JP" altLang="en-US" smtClean="0"/>
              <a:pPr/>
              <a:t>37</a:t>
            </a:fld>
            <a:endParaRPr lang="ja-JP" altLang="en-US"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コンテンツ プレースホルダ 2"/>
          <p:cNvSpPr>
            <a:spLocks noGrp="1"/>
          </p:cNvSpPr>
          <p:nvPr>
            <p:ph idx="1"/>
          </p:nvPr>
        </p:nvSpPr>
        <p:spPr>
          <a:xfrm>
            <a:off x="827088" y="836613"/>
            <a:ext cx="7358062" cy="4525962"/>
          </a:xfrm>
        </p:spPr>
        <p:txBody>
          <a:bodyPr/>
          <a:lstStyle/>
          <a:p>
            <a:pPr eaLnBrk="1" hangingPunct="1">
              <a:buFont typeface="Wingdings" charset="2"/>
              <a:buNone/>
            </a:pPr>
            <a:r>
              <a:rPr lang="ja-JP" altLang="en-US">
                <a:latin typeface="HG丸ｺﾞｼｯｸM-PRO" charset="-128"/>
              </a:rPr>
              <a:t>　</a:t>
            </a:r>
            <a:endParaRPr lang="en-US" altLang="ja-JP">
              <a:latin typeface="HG丸ｺﾞｼｯｸM-PRO" charset="-128"/>
            </a:endParaRPr>
          </a:p>
          <a:p>
            <a:pPr eaLnBrk="1" hangingPunct="1">
              <a:buFont typeface="Wingdings" charset="2"/>
              <a:buNone/>
            </a:pPr>
            <a:r>
              <a:rPr lang="ja-JP" altLang="en-US">
                <a:solidFill>
                  <a:srgbClr val="C00000"/>
                </a:solidFill>
                <a:latin typeface="HG丸ｺﾞｼｯｸM-PRO" charset="-128"/>
              </a:rPr>
              <a:t>   なかには母乳を飲ませない母親もいます</a:t>
            </a:r>
            <a:endParaRPr lang="en-US" altLang="ja-JP">
              <a:solidFill>
                <a:srgbClr val="C00000"/>
              </a:solidFill>
              <a:latin typeface="HG丸ｺﾞｼｯｸM-PRO" charset="-128"/>
            </a:endParaRPr>
          </a:p>
          <a:p>
            <a:pPr eaLnBrk="1" hangingPunct="1">
              <a:buFont typeface="Wingdings" charset="2"/>
              <a:buNone/>
            </a:pPr>
            <a:endParaRPr lang="en-US" altLang="ja-JP">
              <a:solidFill>
                <a:srgbClr val="C00000"/>
              </a:solidFill>
              <a:latin typeface="HG丸ｺﾞｼｯｸM-PRO" charset="-128"/>
            </a:endParaRPr>
          </a:p>
          <a:p>
            <a:pPr eaLnBrk="1" hangingPunct="1">
              <a:buFont typeface="Wingdings" charset="2"/>
              <a:buNone/>
            </a:pPr>
            <a:r>
              <a:rPr lang="en-US" altLang="ja-JP">
                <a:solidFill>
                  <a:srgbClr val="C00000"/>
                </a:solidFill>
                <a:latin typeface="HG丸ｺﾞｼｯｸM-PRO" charset="-128"/>
              </a:rPr>
              <a:t>   </a:t>
            </a:r>
            <a:r>
              <a:rPr lang="ja-JP" altLang="en-US">
                <a:solidFill>
                  <a:srgbClr val="C00000"/>
                </a:solidFill>
                <a:latin typeface="HG丸ｺﾞｼｯｸM-PRO" charset="-128"/>
              </a:rPr>
              <a:t>その人たちが産後に自分の乳房をケアする方法について</a:t>
            </a:r>
            <a:r>
              <a:rPr lang="en-US" altLang="ja-JP">
                <a:solidFill>
                  <a:srgbClr val="C00000"/>
                </a:solidFill>
                <a:latin typeface="HG丸ｺﾞｼｯｸM-PRO" charset="-128"/>
              </a:rPr>
              <a:t>,</a:t>
            </a:r>
            <a:r>
              <a:rPr lang="ja-JP" altLang="en-US">
                <a:solidFill>
                  <a:srgbClr val="C00000"/>
                </a:solidFill>
                <a:latin typeface="HG丸ｺﾞｼｯｸM-PRO" charset="-128"/>
              </a:rPr>
              <a:t>知っておいたほうがよいことが何かありますか？</a:t>
            </a:r>
          </a:p>
        </p:txBody>
      </p:sp>
      <p:sp>
        <p:nvSpPr>
          <p:cNvPr id="91139" name="スライド番号プレースホルダ 2"/>
          <p:cNvSpPr>
            <a:spLocks noGrp="1"/>
          </p:cNvSpPr>
          <p:nvPr>
            <p:ph type="sldNum" sz="quarter" idx="12"/>
          </p:nvPr>
        </p:nvSpPr>
        <p:spPr bwMode="auto">
          <a:noFill/>
          <a:ln>
            <a:miter lim="800000"/>
            <a:headEnd/>
            <a:tailEnd/>
          </a:ln>
        </p:spPr>
        <p:txBody>
          <a:bodyPr/>
          <a:lstStyle/>
          <a:p>
            <a:fld id="{4800B179-E623-7C4A-9714-39545EF7B6B2}" type="slidenum">
              <a:rPr lang="ja-JP" altLang="en-US" smtClean="0"/>
              <a:pPr/>
              <a:t>38</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52226">
                                            <p:txEl>
                                              <p:pRg st="0" end="0"/>
                                            </p:txEl>
                                          </p:spTgt>
                                        </p:tgtEl>
                                        <p:attrNameLst>
                                          <p:attrName>style.visibility</p:attrName>
                                        </p:attrNameLst>
                                      </p:cBhvr>
                                      <p:to>
                                        <p:strVal val="visible"/>
                                      </p:to>
                                    </p:set>
                                    <p:animEffect transition="in" filter="diamond(in)">
                                      <p:cBhvr>
                                        <p:cTn id="7" dur="2000"/>
                                        <p:tgtEl>
                                          <p:spTgt spid="52226">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52226">
                                            <p:txEl>
                                              <p:pRg st="1" end="1"/>
                                            </p:txEl>
                                          </p:spTgt>
                                        </p:tgtEl>
                                        <p:attrNameLst>
                                          <p:attrName>style.visibility</p:attrName>
                                        </p:attrNameLst>
                                      </p:cBhvr>
                                      <p:to>
                                        <p:strVal val="visible"/>
                                      </p:to>
                                    </p:set>
                                    <p:animEffect transition="in" filter="diamond(in)">
                                      <p:cBhvr>
                                        <p:cTn id="10" dur="2000"/>
                                        <p:tgtEl>
                                          <p:spTgt spid="52226">
                                            <p:txEl>
                                              <p:pRg st="1" end="1"/>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52226">
                                            <p:txEl>
                                              <p:pRg st="3" end="3"/>
                                            </p:txEl>
                                          </p:spTgt>
                                        </p:tgtEl>
                                        <p:attrNameLst>
                                          <p:attrName>style.visibility</p:attrName>
                                        </p:attrNameLst>
                                      </p:cBhvr>
                                      <p:to>
                                        <p:strVal val="visible"/>
                                      </p:to>
                                    </p:set>
                                    <p:animEffect transition="in" filter="diamond(in)">
                                      <p:cBhvr>
                                        <p:cTn id="13" dur="2000"/>
                                        <p:tgtEl>
                                          <p:spTgt spid="5222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6" name="タイトル 1"/>
          <p:cNvSpPr>
            <a:spLocks noGrp="1"/>
          </p:cNvSpPr>
          <p:nvPr>
            <p:ph type="title"/>
          </p:nvPr>
        </p:nvSpPr>
        <p:spPr>
          <a:xfrm>
            <a:off x="323850" y="692150"/>
            <a:ext cx="8351838" cy="714375"/>
          </a:xfrm>
        </p:spPr>
        <p:txBody>
          <a:bodyPr/>
          <a:lstStyle/>
          <a:p>
            <a:pPr eaLnBrk="1" hangingPunct="1"/>
            <a:r>
              <a:rPr lang="ja-JP" altLang="en-US" sz="3200" b="1">
                <a:ln>
                  <a:noFill/>
                </a:ln>
                <a:solidFill>
                  <a:srgbClr val="7030A0"/>
                </a:solidFill>
                <a:latin typeface="HG丸ｺﾞｼｯｸM-PRO" charset="-128"/>
              </a:rPr>
              <a:t>母乳を飲ませない場合の乳房のケア</a:t>
            </a:r>
          </a:p>
        </p:txBody>
      </p:sp>
      <p:sp>
        <p:nvSpPr>
          <p:cNvPr id="93187" name="コンテンツ プレースホルダ 2"/>
          <p:cNvSpPr>
            <a:spLocks noGrp="1"/>
          </p:cNvSpPr>
          <p:nvPr>
            <p:ph idx="1"/>
          </p:nvPr>
        </p:nvSpPr>
        <p:spPr>
          <a:xfrm>
            <a:off x="685800" y="1828800"/>
            <a:ext cx="7620000" cy="2808288"/>
          </a:xfrm>
        </p:spPr>
        <p:txBody>
          <a:bodyPr/>
          <a:lstStyle/>
          <a:p>
            <a:pPr eaLnBrk="1" hangingPunct="1">
              <a:spcAft>
                <a:spcPts val="1800"/>
              </a:spcAft>
            </a:pPr>
            <a:r>
              <a:rPr lang="ja-JP" altLang="en-US" sz="2400">
                <a:latin typeface="HG丸ｺﾞｼｯｸM-PRO" charset="-128"/>
              </a:rPr>
              <a:t>赤ちゃんが母乳を飲みとらなければ自然に出なくなるが</a:t>
            </a:r>
            <a:r>
              <a:rPr lang="en-US" altLang="ja-JP" sz="2400">
                <a:latin typeface="HG丸ｺﾞｼｯｸM-PRO" charset="-128"/>
              </a:rPr>
              <a:t>1</a:t>
            </a:r>
            <a:r>
              <a:rPr lang="ja-JP" altLang="en-US" sz="2400">
                <a:latin typeface="HG丸ｺﾞｼｯｸM-PRO" charset="-128"/>
              </a:rPr>
              <a:t>週間以上かかる</a:t>
            </a:r>
            <a:endParaRPr lang="en-US" altLang="ja-JP" sz="2400">
              <a:latin typeface="HG丸ｺﾞｼｯｸM-PRO" charset="-128"/>
            </a:endParaRPr>
          </a:p>
          <a:p>
            <a:pPr eaLnBrk="1" hangingPunct="1">
              <a:spcAft>
                <a:spcPts val="1800"/>
              </a:spcAft>
            </a:pPr>
            <a:r>
              <a:rPr lang="ja-JP" altLang="en-US" sz="2400">
                <a:latin typeface="HG丸ｺﾞｼｯｸM-PRO" charset="-128"/>
              </a:rPr>
              <a:t>母乳が出なくなるまでの間は乳房が快適で健康な状態を保つ程度に搾乳する</a:t>
            </a:r>
            <a:endParaRPr lang="en-US" altLang="ja-JP" sz="2400">
              <a:latin typeface="HG丸ｺﾞｼｯｸM-PRO" charset="-128"/>
            </a:endParaRPr>
          </a:p>
          <a:p>
            <a:pPr eaLnBrk="1" hangingPunct="1">
              <a:spcAft>
                <a:spcPts val="1800"/>
              </a:spcAft>
            </a:pPr>
            <a:r>
              <a:rPr lang="en-US" altLang="ja-JP" sz="2400">
                <a:latin typeface="HG丸ｺﾞｼｯｸM-PRO" charset="-128"/>
              </a:rPr>
              <a:t>HIV</a:t>
            </a:r>
            <a:r>
              <a:rPr lang="ja-JP" altLang="en-US" sz="2400">
                <a:latin typeface="HG丸ｺﾞｼｯｸM-PRO" charset="-128"/>
              </a:rPr>
              <a:t>陽性の場合、搾母乳は加熱処理をしてから赤ちゃんに飲ませることができる（日本では推奨されていない）</a:t>
            </a:r>
            <a:endParaRPr lang="en-US" altLang="ja-JP" sz="2400">
              <a:latin typeface="HG丸ｺﾞｼｯｸM-PRO" charset="-128"/>
            </a:endParaRPr>
          </a:p>
        </p:txBody>
      </p:sp>
      <p:sp>
        <p:nvSpPr>
          <p:cNvPr id="93188" name="スライド番号プレースホルダ 3"/>
          <p:cNvSpPr>
            <a:spLocks noGrp="1"/>
          </p:cNvSpPr>
          <p:nvPr>
            <p:ph type="sldNum" sz="quarter" idx="12"/>
          </p:nvPr>
        </p:nvSpPr>
        <p:spPr bwMode="auto">
          <a:noFill/>
          <a:ln>
            <a:miter lim="800000"/>
            <a:headEnd/>
            <a:tailEnd/>
          </a:ln>
        </p:spPr>
        <p:txBody>
          <a:bodyPr/>
          <a:lstStyle/>
          <a:p>
            <a:fld id="{917B5435-97EB-9840-8C3F-0BBFD34ABCBC}" type="slidenum">
              <a:rPr lang="ja-JP" altLang="en-US" smtClean="0"/>
              <a:pPr/>
              <a:t>39</a:t>
            </a:fld>
            <a:endParaRPr lang="ja-JP" alt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タイトル 1"/>
          <p:cNvSpPr>
            <a:spLocks noGrp="1"/>
          </p:cNvSpPr>
          <p:nvPr>
            <p:ph type="title"/>
          </p:nvPr>
        </p:nvSpPr>
        <p:spPr>
          <a:xfrm>
            <a:off x="900113" y="404813"/>
            <a:ext cx="7358062" cy="714375"/>
          </a:xfrm>
        </p:spPr>
        <p:txBody>
          <a:bodyPr/>
          <a:lstStyle/>
          <a:p>
            <a:pPr eaLnBrk="1" hangingPunct="1"/>
            <a:r>
              <a:rPr lang="ja-JP" altLang="en-US" sz="4000" b="1">
                <a:ln>
                  <a:noFill/>
                </a:ln>
              </a:rPr>
              <a:t>２つの要素の協調</a:t>
            </a:r>
          </a:p>
        </p:txBody>
      </p:sp>
      <p:sp>
        <p:nvSpPr>
          <p:cNvPr id="21507" name="コンテンツ プレースホルダ 2"/>
          <p:cNvSpPr>
            <a:spLocks noGrp="1"/>
          </p:cNvSpPr>
          <p:nvPr>
            <p:ph idx="1"/>
          </p:nvPr>
        </p:nvSpPr>
        <p:spPr>
          <a:xfrm>
            <a:off x="468313" y="1341438"/>
            <a:ext cx="8280400" cy="4525962"/>
          </a:xfrm>
        </p:spPr>
        <p:txBody>
          <a:bodyPr/>
          <a:lstStyle/>
          <a:p>
            <a:pPr eaLnBrk="1" hangingPunct="1"/>
            <a:r>
              <a:rPr lang="ja-JP" altLang="en-US"/>
              <a:t>　</a:t>
            </a:r>
            <a:r>
              <a:rPr lang="ja-JP" altLang="en-US">
                <a:solidFill>
                  <a:srgbClr val="5A5021"/>
                </a:solidFill>
              </a:rPr>
              <a:t>２つの要素がそろえば</a:t>
            </a:r>
            <a:r>
              <a:rPr lang="en-US" altLang="ja-JP">
                <a:solidFill>
                  <a:srgbClr val="5A5021"/>
                </a:solidFill>
              </a:rPr>
              <a:t>: </a:t>
            </a:r>
            <a:r>
              <a:rPr lang="ja-JP" altLang="en-US">
                <a:solidFill>
                  <a:srgbClr val="5A5021"/>
                </a:solidFill>
              </a:rPr>
              <a:t>乳房でつくられた乳汁を赤ちゃんが飲みとれる</a:t>
            </a:r>
            <a:endParaRPr lang="en-US" altLang="ja-JP">
              <a:solidFill>
                <a:srgbClr val="5A5021"/>
              </a:solidFill>
            </a:endParaRPr>
          </a:p>
          <a:p>
            <a:pPr marL="971550" lvl="1" indent="-514350" eaLnBrk="1" hangingPunct="1">
              <a:buClr>
                <a:srgbClr val="2E441A"/>
              </a:buClr>
              <a:buFont typeface="Century" charset="0"/>
              <a:buAutoNum type="arabicPeriod"/>
            </a:pPr>
            <a:r>
              <a:rPr lang="ja-JP" altLang="en-US" sz="3200">
                <a:solidFill>
                  <a:srgbClr val="5A5021"/>
                </a:solidFill>
              </a:rPr>
              <a:t>乳房が乳汁を産生し乳管内へ放出</a:t>
            </a:r>
            <a:endParaRPr lang="en-US" altLang="ja-JP" sz="3200">
              <a:solidFill>
                <a:srgbClr val="5A5021"/>
              </a:solidFill>
            </a:endParaRPr>
          </a:p>
          <a:p>
            <a:pPr marL="971550" lvl="1" indent="-514350" eaLnBrk="1" hangingPunct="1">
              <a:buClr>
                <a:srgbClr val="2E441A"/>
              </a:buClr>
              <a:buFont typeface="Century" charset="0"/>
              <a:buAutoNum type="arabicPeriod"/>
            </a:pPr>
            <a:r>
              <a:rPr lang="ja-JP" altLang="en-US" sz="3200">
                <a:solidFill>
                  <a:srgbClr val="5A5021"/>
                </a:solidFill>
              </a:rPr>
              <a:t>赤ちゃんが効果的に哺乳し乳房から乳　汁を外に出す</a:t>
            </a:r>
            <a:endParaRPr lang="en-US" altLang="ja-JP" sz="3200">
              <a:solidFill>
                <a:srgbClr val="5A5021"/>
              </a:solidFill>
            </a:endParaRPr>
          </a:p>
          <a:p>
            <a:pPr eaLnBrk="1" hangingPunct="1"/>
            <a:r>
              <a:rPr lang="ja-JP" altLang="en-US" sz="2800">
                <a:solidFill>
                  <a:srgbClr val="5A5021"/>
                </a:solidFill>
              </a:rPr>
              <a:t>赤ちゃんがどのように乳房に吸着するかによって</a:t>
            </a:r>
            <a:r>
              <a:rPr lang="en-US" altLang="ja-JP" sz="2800">
                <a:solidFill>
                  <a:srgbClr val="5A5021"/>
                </a:solidFill>
              </a:rPr>
              <a:t>2</a:t>
            </a:r>
            <a:r>
              <a:rPr lang="ja-JP" altLang="en-US" sz="2800">
                <a:solidFill>
                  <a:srgbClr val="5A5021"/>
                </a:solidFill>
              </a:rPr>
              <a:t>要素がうまく協調できるかが決定</a:t>
            </a:r>
            <a:endParaRPr lang="en-US" altLang="ja-JP" sz="2800">
              <a:solidFill>
                <a:srgbClr val="5A5021"/>
              </a:solidFill>
            </a:endParaRPr>
          </a:p>
          <a:p>
            <a:pPr eaLnBrk="1" hangingPunct="1"/>
            <a:r>
              <a:rPr lang="ja-JP" altLang="en-US" sz="2800">
                <a:solidFill>
                  <a:srgbClr val="5A5021"/>
                </a:solidFill>
              </a:rPr>
              <a:t>乳汁を乳房から外に出さなければそれ以上の乳汁は産生されない</a:t>
            </a:r>
            <a:endParaRPr lang="en-US" altLang="ja-JP" sz="2800">
              <a:solidFill>
                <a:srgbClr val="5A5021"/>
              </a:solidFill>
            </a:endParaRPr>
          </a:p>
        </p:txBody>
      </p:sp>
      <p:sp>
        <p:nvSpPr>
          <p:cNvPr id="21508" name="スライド番号プレースホルダ 3"/>
          <p:cNvSpPr>
            <a:spLocks noGrp="1"/>
          </p:cNvSpPr>
          <p:nvPr>
            <p:ph type="sldNum" sz="quarter" idx="12"/>
          </p:nvPr>
        </p:nvSpPr>
        <p:spPr bwMode="auto">
          <a:noFill/>
          <a:ln>
            <a:miter lim="800000"/>
            <a:headEnd/>
            <a:tailEnd/>
          </a:ln>
        </p:spPr>
        <p:txBody>
          <a:bodyPr/>
          <a:lstStyle/>
          <a:p>
            <a:fld id="{D54C32C4-0FBD-244B-8F60-ED6B65D905F8}" type="slidenum">
              <a:rPr lang="ja-JP" altLang="en-US" smtClean="0"/>
              <a:pPr/>
              <a:t>4</a:t>
            </a:fld>
            <a:endParaRPr lang="ja-JP" altLang="en-US"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4" name="タイトル 1"/>
          <p:cNvSpPr>
            <a:spLocks noGrp="1"/>
          </p:cNvSpPr>
          <p:nvPr>
            <p:ph type="title"/>
          </p:nvPr>
        </p:nvSpPr>
        <p:spPr/>
        <p:txBody>
          <a:bodyPr/>
          <a:lstStyle/>
          <a:p>
            <a:pPr eaLnBrk="1" hangingPunct="1"/>
            <a:r>
              <a:rPr lang="en-US" altLang="ja-JP" sz="3200" b="1">
                <a:ln>
                  <a:noFill/>
                </a:ln>
                <a:solidFill>
                  <a:srgbClr val="7030A0"/>
                </a:solidFill>
                <a:latin typeface="HG丸ｺﾞｼｯｸM-PRO" charset="-128"/>
              </a:rPr>
              <a:t>Take-Home Messages(6-1)</a:t>
            </a:r>
            <a:endParaRPr lang="ja-JP" altLang="en-US" sz="3200" b="1">
              <a:ln>
                <a:noFill/>
              </a:ln>
              <a:solidFill>
                <a:srgbClr val="7030A0"/>
              </a:solidFill>
              <a:latin typeface="HG丸ｺﾞｼｯｸM-PRO" charset="-128"/>
            </a:endParaRPr>
          </a:p>
        </p:txBody>
      </p:sp>
      <p:sp>
        <p:nvSpPr>
          <p:cNvPr id="95235" name="コンテンツ プレースホルダ 2"/>
          <p:cNvSpPr>
            <a:spLocks noGrp="1"/>
          </p:cNvSpPr>
          <p:nvPr>
            <p:ph idx="1"/>
          </p:nvPr>
        </p:nvSpPr>
        <p:spPr>
          <a:xfrm>
            <a:off x="571500" y="1524000"/>
            <a:ext cx="8286750" cy="4525962"/>
          </a:xfrm>
        </p:spPr>
        <p:txBody>
          <a:bodyPr/>
          <a:lstStyle/>
          <a:p>
            <a:pPr eaLnBrk="1" hangingPunct="1">
              <a:spcAft>
                <a:spcPts val="600"/>
              </a:spcAft>
            </a:pPr>
            <a:r>
              <a:rPr lang="ja-JP" altLang="en-US" sz="2400" dirty="0">
                <a:solidFill>
                  <a:srgbClr val="5A5021"/>
                </a:solidFill>
                <a:latin typeface="HG丸ｺﾞｼｯｸM-PRO" charset="-128"/>
              </a:rPr>
              <a:t>乳房の大きさ</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形と母乳育児できるかは関係ない</a:t>
            </a:r>
            <a:endParaRPr lang="en-US" altLang="ja-JP" sz="2400" dirty="0">
              <a:solidFill>
                <a:srgbClr val="5A5021"/>
              </a:solidFill>
              <a:latin typeface="HG丸ｺﾞｼｯｸM-PRO" charset="-128"/>
            </a:endParaRPr>
          </a:p>
          <a:p>
            <a:pPr eaLnBrk="1" hangingPunct="1">
              <a:spcAft>
                <a:spcPts val="600"/>
              </a:spcAft>
            </a:pPr>
            <a:r>
              <a:rPr lang="ja-JP" altLang="en-US" sz="2400" dirty="0">
                <a:solidFill>
                  <a:srgbClr val="5A5021"/>
                </a:solidFill>
                <a:latin typeface="HG丸ｺﾞｼｯｸM-PRO" charset="-128"/>
              </a:rPr>
              <a:t>プロラクチン</a:t>
            </a:r>
            <a:r>
              <a:rPr lang="en-US" altLang="ja-JP" sz="2400" dirty="0">
                <a:solidFill>
                  <a:srgbClr val="5A5021"/>
                </a:solidFill>
                <a:latin typeface="HG丸ｺﾞｼｯｸM-PRO" charset="-128"/>
              </a:rPr>
              <a:t>: </a:t>
            </a:r>
            <a:r>
              <a:rPr lang="ja-JP" altLang="en-US" sz="2400" dirty="0">
                <a:solidFill>
                  <a:srgbClr val="5A5021"/>
                </a:solidFill>
                <a:latin typeface="HG丸ｺﾞｼｯｸM-PRO" charset="-128"/>
              </a:rPr>
              <a:t>乳汁産生促進</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母親をリラックス</a:t>
            </a:r>
            <a:endParaRPr lang="en-US" altLang="ja-JP" sz="2400" dirty="0">
              <a:solidFill>
                <a:srgbClr val="5A5021"/>
              </a:solidFill>
              <a:latin typeface="HG丸ｺﾞｼｯｸM-PRO" charset="-128"/>
            </a:endParaRPr>
          </a:p>
          <a:p>
            <a:pPr eaLnBrk="1" hangingPunct="1">
              <a:spcAft>
                <a:spcPts val="600"/>
              </a:spcAft>
            </a:pPr>
            <a:r>
              <a:rPr lang="ja-JP" altLang="en-US" sz="2400" dirty="0">
                <a:solidFill>
                  <a:srgbClr val="5A5021"/>
                </a:solidFill>
                <a:latin typeface="HG丸ｺﾞｼｯｸM-PRO" charset="-128"/>
              </a:rPr>
              <a:t>オキシトシン</a:t>
            </a:r>
            <a:r>
              <a:rPr lang="en-US" altLang="ja-JP" sz="2400" dirty="0">
                <a:solidFill>
                  <a:srgbClr val="5A5021"/>
                </a:solidFill>
                <a:latin typeface="HG丸ｺﾞｼｯｸM-PRO" charset="-128"/>
              </a:rPr>
              <a:t>: </a:t>
            </a:r>
            <a:r>
              <a:rPr lang="ja-JP" altLang="en-US" sz="2400" dirty="0">
                <a:solidFill>
                  <a:srgbClr val="5A5021"/>
                </a:solidFill>
                <a:latin typeface="HG丸ｺﾞｼｯｸM-PRO" charset="-128"/>
              </a:rPr>
              <a:t>乳汁を乳管に押し出す</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リラックス</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心地よくなること</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赤ちゃんとの触れ合いで反射が起こりやすくなる</a:t>
            </a:r>
            <a:r>
              <a:rPr lang="en-US" altLang="ja-JP" sz="2400" dirty="0">
                <a:solidFill>
                  <a:srgbClr val="5A5021"/>
                </a:solidFill>
                <a:latin typeface="HG丸ｺﾞｼｯｸM-PRO" charset="-128"/>
              </a:rPr>
              <a:t>; </a:t>
            </a:r>
            <a:r>
              <a:rPr lang="ja-JP" altLang="en-US" sz="2400" dirty="0">
                <a:solidFill>
                  <a:srgbClr val="5A5021"/>
                </a:solidFill>
                <a:latin typeface="HG丸ｺﾞｼｯｸM-PRO" charset="-128"/>
              </a:rPr>
              <a:t>疼痛</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猜疑心</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羞恥心</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ニコチン</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アルコールは分泌抑制</a:t>
            </a:r>
            <a:endParaRPr lang="en-US" altLang="ja-JP" sz="2400" dirty="0">
              <a:solidFill>
                <a:srgbClr val="5A5021"/>
              </a:solidFill>
              <a:latin typeface="HG丸ｺﾞｼｯｸM-PRO" charset="-128"/>
            </a:endParaRPr>
          </a:p>
          <a:p>
            <a:pPr eaLnBrk="1" hangingPunct="1">
              <a:spcAft>
                <a:spcPts val="600"/>
              </a:spcAft>
            </a:pPr>
            <a:r>
              <a:rPr lang="ja-JP" altLang="en-US" sz="2400" dirty="0">
                <a:solidFill>
                  <a:srgbClr val="5A5021"/>
                </a:solidFill>
                <a:latin typeface="HG丸ｺﾞｼｯｸM-PRO" charset="-128"/>
              </a:rPr>
              <a:t>乳房に過剰な乳汁充満</a:t>
            </a:r>
            <a:r>
              <a:rPr lang="en-US" altLang="ja-JP" sz="2400" dirty="0">
                <a:solidFill>
                  <a:srgbClr val="5A5021"/>
                </a:solidFill>
                <a:latin typeface="HG丸ｺﾞｼｯｸM-PRO" charset="-128"/>
              </a:rPr>
              <a:t>: </a:t>
            </a:r>
            <a:r>
              <a:rPr lang="ja-JP" altLang="en-US" sz="2400" dirty="0">
                <a:solidFill>
                  <a:srgbClr val="5A5021"/>
                </a:solidFill>
                <a:latin typeface="HG丸ｺﾞｼｯｸM-PRO" charset="-128"/>
              </a:rPr>
              <a:t>乳汁産生抑制因子による乳汁産生減少</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乳汁が外に出されると乳汁産生</a:t>
            </a:r>
            <a:endParaRPr lang="en-US" altLang="ja-JP" sz="2400" dirty="0">
              <a:solidFill>
                <a:srgbClr val="5A5021"/>
              </a:solidFill>
              <a:latin typeface="HG丸ｺﾞｼｯｸM-PRO" charset="-128"/>
            </a:endParaRPr>
          </a:p>
          <a:p>
            <a:pPr eaLnBrk="1" hangingPunct="1">
              <a:spcAft>
                <a:spcPts val="600"/>
              </a:spcAft>
            </a:pPr>
            <a:r>
              <a:rPr lang="ja-JP" altLang="en-US" sz="2400" dirty="0">
                <a:solidFill>
                  <a:srgbClr val="5A5021"/>
                </a:solidFill>
                <a:latin typeface="HG丸ｺﾞｼｯｸM-PRO" charset="-128"/>
              </a:rPr>
              <a:t>早期から頻繁な授乳は乳汁産生の開始を助ける</a:t>
            </a:r>
            <a:endParaRPr lang="en-US" altLang="ja-JP" sz="2400" dirty="0">
              <a:solidFill>
                <a:srgbClr val="5A5021"/>
              </a:solidFill>
              <a:latin typeface="HG丸ｺﾞｼｯｸM-PRO" charset="-128"/>
            </a:endParaRPr>
          </a:p>
          <a:p>
            <a:pPr eaLnBrk="1" hangingPunct="1">
              <a:spcAft>
                <a:spcPts val="600"/>
              </a:spcAft>
            </a:pPr>
            <a:endParaRPr lang="ja-JP" altLang="en-US" sz="2400" dirty="0">
              <a:latin typeface="HG丸ｺﾞｼｯｸM-PRO" charset="-128"/>
            </a:endParaRPr>
          </a:p>
        </p:txBody>
      </p:sp>
      <p:sp>
        <p:nvSpPr>
          <p:cNvPr id="95236" name="スライド番号プレースホルダ 3"/>
          <p:cNvSpPr>
            <a:spLocks noGrp="1"/>
          </p:cNvSpPr>
          <p:nvPr>
            <p:ph type="sldNum" sz="quarter" idx="12"/>
          </p:nvPr>
        </p:nvSpPr>
        <p:spPr bwMode="auto">
          <a:noFill/>
          <a:ln>
            <a:miter lim="800000"/>
            <a:headEnd/>
            <a:tailEnd/>
          </a:ln>
        </p:spPr>
        <p:txBody>
          <a:bodyPr/>
          <a:lstStyle/>
          <a:p>
            <a:fld id="{0354DA7F-E07A-7A4F-B19D-74BBA0E471E2}" type="slidenum">
              <a:rPr lang="ja-JP" altLang="en-US" smtClean="0"/>
              <a:pPr/>
              <a:t>40</a:t>
            </a:fld>
            <a:endParaRPr lang="ja-JP" altLang="en-US"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282" name="タイトル 1"/>
          <p:cNvSpPr>
            <a:spLocks noGrp="1"/>
          </p:cNvSpPr>
          <p:nvPr>
            <p:ph type="title"/>
          </p:nvPr>
        </p:nvSpPr>
        <p:spPr>
          <a:xfrm>
            <a:off x="971550" y="333375"/>
            <a:ext cx="7358063" cy="714375"/>
          </a:xfrm>
        </p:spPr>
        <p:txBody>
          <a:bodyPr/>
          <a:lstStyle/>
          <a:p>
            <a:pPr eaLnBrk="1" hangingPunct="1"/>
            <a:r>
              <a:rPr lang="en-US" altLang="ja-JP" sz="3200" b="1">
                <a:ln>
                  <a:noFill/>
                </a:ln>
                <a:solidFill>
                  <a:srgbClr val="7030A0"/>
                </a:solidFill>
                <a:latin typeface="HG丸ｺﾞｼｯｸM-PRO" charset="-128"/>
              </a:rPr>
              <a:t>Take-Home Messages(6-2)</a:t>
            </a:r>
            <a:endParaRPr lang="ja-JP" altLang="en-US" sz="3200" b="1">
              <a:ln>
                <a:noFill/>
              </a:ln>
              <a:solidFill>
                <a:srgbClr val="7030A0"/>
              </a:solidFill>
              <a:latin typeface="HG丸ｺﾞｼｯｸM-PRO" charset="-128"/>
            </a:endParaRPr>
          </a:p>
        </p:txBody>
      </p:sp>
      <p:sp>
        <p:nvSpPr>
          <p:cNvPr id="97283" name="コンテンツ プレースホルダ 2"/>
          <p:cNvSpPr>
            <a:spLocks noGrp="1"/>
          </p:cNvSpPr>
          <p:nvPr>
            <p:ph idx="1"/>
          </p:nvPr>
        </p:nvSpPr>
        <p:spPr>
          <a:xfrm>
            <a:off x="395288" y="1112837"/>
            <a:ext cx="8358187" cy="4525963"/>
          </a:xfrm>
        </p:spPr>
        <p:txBody>
          <a:bodyPr/>
          <a:lstStyle/>
          <a:p>
            <a:pPr eaLnBrk="1" hangingPunct="1"/>
            <a:r>
              <a:rPr lang="ja-JP" altLang="en-US" sz="2400" dirty="0">
                <a:solidFill>
                  <a:srgbClr val="5A5021"/>
                </a:solidFill>
                <a:latin typeface="HG丸ｺﾞｼｯｸM-PRO" charset="-128"/>
              </a:rPr>
              <a:t>適切な吸着</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下顎が乳房につく</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口の開きが大きい</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下唇が外向き</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乳輪は口の下部より上部が多く見える</a:t>
            </a:r>
            <a:endParaRPr lang="en-US" altLang="ja-JP" sz="2400" dirty="0">
              <a:solidFill>
                <a:srgbClr val="5A5021"/>
              </a:solidFill>
              <a:latin typeface="HG丸ｺﾞｼｯｸM-PRO" charset="-128"/>
            </a:endParaRPr>
          </a:p>
          <a:p>
            <a:pPr eaLnBrk="1" hangingPunct="1"/>
            <a:r>
              <a:rPr lang="ja-JP" altLang="en-US" sz="2400" dirty="0">
                <a:solidFill>
                  <a:srgbClr val="5A5021"/>
                </a:solidFill>
                <a:latin typeface="HG丸ｺﾞｼｯｸM-PRO" charset="-128"/>
              </a:rPr>
              <a:t>不適切な吸着のサイン</a:t>
            </a:r>
            <a:r>
              <a:rPr lang="en-US" altLang="ja-JP" sz="2400" dirty="0">
                <a:solidFill>
                  <a:srgbClr val="5A5021"/>
                </a:solidFill>
                <a:latin typeface="HG丸ｺﾞｼｯｸM-PRO" charset="-128"/>
              </a:rPr>
              <a:t>: </a:t>
            </a:r>
            <a:r>
              <a:rPr lang="ja-JP" altLang="en-US" sz="2400" dirty="0">
                <a:solidFill>
                  <a:srgbClr val="5A5021"/>
                </a:solidFill>
                <a:latin typeface="HG丸ｺﾞｼｯｸM-PRO" charset="-128"/>
              </a:rPr>
              <a:t>下顎が離れている</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口が大きく開いていない</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下唇がつきでたり巻き込まれたりしている</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乳輪の上部より下部が多く見えるか同じくらい</a:t>
            </a:r>
            <a:endParaRPr lang="en-US" altLang="ja-JP" sz="2400" dirty="0">
              <a:solidFill>
                <a:srgbClr val="5A5021"/>
              </a:solidFill>
              <a:latin typeface="HG丸ｺﾞｼｯｸM-PRO" charset="-128"/>
            </a:endParaRPr>
          </a:p>
          <a:p>
            <a:pPr eaLnBrk="1" hangingPunct="1"/>
            <a:r>
              <a:rPr lang="ja-JP" altLang="en-US" sz="2400" dirty="0">
                <a:solidFill>
                  <a:srgbClr val="5A5021"/>
                </a:solidFill>
                <a:latin typeface="HG丸ｺﾞｼｯｸM-PRO" charset="-128"/>
              </a:rPr>
              <a:t>効果的な哺乳のサイン</a:t>
            </a:r>
            <a:r>
              <a:rPr lang="en-US" altLang="ja-JP" sz="2400" dirty="0">
                <a:solidFill>
                  <a:srgbClr val="5A5021"/>
                </a:solidFill>
                <a:latin typeface="HG丸ｺﾞｼｯｸM-PRO" charset="-128"/>
              </a:rPr>
              <a:t>: </a:t>
            </a:r>
            <a:r>
              <a:rPr lang="ja-JP" altLang="en-US" sz="2400" dirty="0">
                <a:solidFill>
                  <a:srgbClr val="5A5021"/>
                </a:solidFill>
                <a:latin typeface="HG丸ｺﾞｼｯｸM-PRO" charset="-128"/>
              </a:rPr>
              <a:t>深くてゆっくり吸啜</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嚥下</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頬はへこまない</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落ちついて飲む</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自分で授乳を終え満足</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母親に痛みがない</a:t>
            </a:r>
            <a:endParaRPr lang="en-US" altLang="ja-JP" sz="2400" dirty="0">
              <a:solidFill>
                <a:srgbClr val="5A5021"/>
              </a:solidFill>
              <a:latin typeface="HG丸ｺﾞｼｯｸM-PRO" charset="-128"/>
            </a:endParaRPr>
          </a:p>
          <a:p>
            <a:pPr eaLnBrk="1" hangingPunct="1"/>
            <a:r>
              <a:rPr lang="ja-JP" altLang="en-US" sz="2400" dirty="0">
                <a:solidFill>
                  <a:srgbClr val="5A5021"/>
                </a:solidFill>
                <a:latin typeface="HG丸ｺﾞｼｯｸM-PRO" charset="-128"/>
              </a:rPr>
              <a:t>効果的に哺乳していないサイン</a:t>
            </a:r>
            <a:r>
              <a:rPr lang="en-US" altLang="ja-JP" sz="2400" dirty="0">
                <a:solidFill>
                  <a:srgbClr val="5A5021"/>
                </a:solidFill>
                <a:latin typeface="HG丸ｺﾞｼｯｸM-PRO" charset="-128"/>
              </a:rPr>
              <a:t>: </a:t>
            </a:r>
            <a:r>
              <a:rPr lang="ja-JP" altLang="en-US" sz="2400" dirty="0">
                <a:solidFill>
                  <a:srgbClr val="5A5021"/>
                </a:solidFill>
                <a:latin typeface="HG丸ｺﾞｼｯｸM-PRO" charset="-128"/>
              </a:rPr>
              <a:t>速く浅い吸啜</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音をたてる</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頬が引き込まれる</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落ちつかない</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非常に頻繁</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授乳時間が非常に長い</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自分から離さず満足しない</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母親に痛み</a:t>
            </a:r>
            <a:endParaRPr lang="en-US" altLang="ja-JP" sz="2400" dirty="0">
              <a:solidFill>
                <a:srgbClr val="5A5021"/>
              </a:solidFill>
              <a:latin typeface="HG丸ｺﾞｼｯｸM-PRO" charset="-128"/>
            </a:endParaRPr>
          </a:p>
          <a:p>
            <a:pPr eaLnBrk="1" hangingPunct="1"/>
            <a:r>
              <a:rPr lang="ja-JP" altLang="en-US" sz="2400" dirty="0">
                <a:solidFill>
                  <a:srgbClr val="5A5021"/>
                </a:solidFill>
                <a:latin typeface="HG丸ｺﾞｼｯｸM-PRO" charset="-128"/>
              </a:rPr>
              <a:t>乳房のケア</a:t>
            </a:r>
            <a:r>
              <a:rPr lang="en-US" altLang="ja-JP" sz="2400" dirty="0">
                <a:solidFill>
                  <a:srgbClr val="5A5021"/>
                </a:solidFill>
                <a:latin typeface="HG丸ｺﾞｼｯｸM-PRO" charset="-128"/>
              </a:rPr>
              <a:t>: </a:t>
            </a:r>
            <a:r>
              <a:rPr lang="ja-JP" altLang="en-US" sz="2400" dirty="0">
                <a:solidFill>
                  <a:srgbClr val="5A5021"/>
                </a:solidFill>
                <a:latin typeface="HG丸ｺﾞｼｯｸM-PRO" charset="-128"/>
              </a:rPr>
              <a:t>授乳前の清拭は不要</a:t>
            </a:r>
            <a:r>
              <a:rPr lang="en-US" altLang="ja-JP" sz="2400" dirty="0">
                <a:solidFill>
                  <a:srgbClr val="5A5021"/>
                </a:solidFill>
                <a:latin typeface="HG丸ｺﾞｼｯｸM-PRO" charset="-128"/>
              </a:rPr>
              <a:t>.</a:t>
            </a:r>
            <a:r>
              <a:rPr lang="ja-JP" altLang="en-US" sz="2400" dirty="0">
                <a:solidFill>
                  <a:srgbClr val="5A5021"/>
                </a:solidFill>
                <a:latin typeface="HG丸ｺﾞｼｯｸM-PRO" charset="-128"/>
              </a:rPr>
              <a:t>母乳で育てない場合はケアが必要</a:t>
            </a:r>
            <a:endParaRPr lang="en-US" altLang="ja-JP" sz="2400" dirty="0">
              <a:solidFill>
                <a:srgbClr val="5A5021"/>
              </a:solidFill>
              <a:latin typeface="HG丸ｺﾞｼｯｸM-PRO" charset="-128"/>
            </a:endParaRPr>
          </a:p>
          <a:p>
            <a:pPr eaLnBrk="1" hangingPunct="1"/>
            <a:endParaRPr lang="ja-JP" altLang="en-US" dirty="0">
              <a:latin typeface="HG丸ｺﾞｼｯｸM-PRO" charset="-128"/>
            </a:endParaRPr>
          </a:p>
        </p:txBody>
      </p:sp>
      <p:sp>
        <p:nvSpPr>
          <p:cNvPr id="97284" name="スライド番号プレースホルダ 3"/>
          <p:cNvSpPr>
            <a:spLocks noGrp="1"/>
          </p:cNvSpPr>
          <p:nvPr>
            <p:ph type="sldNum" sz="quarter" idx="12"/>
          </p:nvPr>
        </p:nvSpPr>
        <p:spPr bwMode="auto">
          <a:noFill/>
          <a:ln>
            <a:miter lim="800000"/>
            <a:headEnd/>
            <a:tailEnd/>
          </a:ln>
        </p:spPr>
        <p:txBody>
          <a:bodyPr/>
          <a:lstStyle/>
          <a:p>
            <a:fld id="{DD83C95F-82D1-D34F-934F-50840441AFD3}" type="slidenum">
              <a:rPr lang="ja-JP" altLang="en-US" smtClean="0"/>
              <a:pPr/>
              <a:t>41</a:t>
            </a:fld>
            <a:endParaRPr lang="ja-JP" alt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タイトル 3"/>
          <p:cNvSpPr>
            <a:spLocks noGrp="1"/>
          </p:cNvSpPr>
          <p:nvPr>
            <p:ph type="ctrTitle"/>
          </p:nvPr>
        </p:nvSpPr>
        <p:spPr>
          <a:xfrm>
            <a:off x="285750" y="2143125"/>
            <a:ext cx="8429625" cy="1357313"/>
          </a:xfrm>
        </p:spPr>
        <p:txBody>
          <a:bodyPr/>
          <a:lstStyle/>
          <a:p>
            <a:pPr eaLnBrk="1" hangingPunct="1"/>
            <a:r>
              <a:rPr lang="ja-JP" altLang="en-US" sz="4000" b="1">
                <a:ln>
                  <a:noFill/>
                </a:ln>
              </a:rPr>
              <a:t>１．乳汁分泌に関与する</a:t>
            </a:r>
            <a:r>
              <a:rPr lang="en-US" altLang="ja-JP" sz="4000" b="1">
                <a:ln>
                  <a:noFill/>
                </a:ln>
              </a:rPr>
              <a:t/>
            </a:r>
            <a:br>
              <a:rPr lang="en-US" altLang="ja-JP" sz="4000" b="1">
                <a:ln>
                  <a:noFill/>
                </a:ln>
              </a:rPr>
            </a:br>
            <a:r>
              <a:rPr lang="ja-JP" altLang="en-US" sz="4000" b="1">
                <a:ln>
                  <a:noFill/>
                </a:ln>
              </a:rPr>
              <a:t>乳房の各部位</a:t>
            </a:r>
          </a:p>
        </p:txBody>
      </p:sp>
      <p:sp>
        <p:nvSpPr>
          <p:cNvPr id="23555"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タイトル 1"/>
          <p:cNvSpPr>
            <a:spLocks noGrp="1"/>
          </p:cNvSpPr>
          <p:nvPr>
            <p:ph type="title"/>
          </p:nvPr>
        </p:nvSpPr>
        <p:spPr>
          <a:xfrm>
            <a:off x="900113" y="333375"/>
            <a:ext cx="7500937" cy="481013"/>
          </a:xfrm>
        </p:spPr>
        <p:txBody>
          <a:bodyPr/>
          <a:lstStyle/>
          <a:p>
            <a:pPr eaLnBrk="1" hangingPunct="1"/>
            <a:r>
              <a:rPr lang="ja-JP" altLang="en-US" sz="3200">
                <a:ln>
                  <a:noFill/>
                </a:ln>
                <a:solidFill>
                  <a:srgbClr val="7030A0"/>
                </a:solidFill>
                <a:latin typeface="HG丸ｺﾞｼｯｸM-PRO" charset="-128"/>
              </a:rPr>
              <a:t>乳房の各部位</a:t>
            </a:r>
          </a:p>
        </p:txBody>
      </p:sp>
      <p:pic>
        <p:nvPicPr>
          <p:cNvPr id="25603" name="Picture 3" descr="breast anatomy"/>
          <p:cNvPicPr>
            <a:picLocks noGrp="1" noChangeAspect="1" noChangeArrowheads="1"/>
          </p:cNvPicPr>
          <p:nvPr>
            <p:ph sz="half" idx="1"/>
          </p:nvPr>
        </p:nvPicPr>
        <p:blipFill>
          <a:blip r:embed="rId3"/>
          <a:srcRect/>
          <a:stretch>
            <a:fillRect/>
          </a:stretch>
        </p:blipFill>
        <p:spPr>
          <a:xfrm>
            <a:off x="1577975" y="908050"/>
            <a:ext cx="6145213" cy="5230813"/>
          </a:xfrm>
          <a:noFill/>
        </p:spPr>
      </p:pic>
      <p:sp>
        <p:nvSpPr>
          <p:cNvPr id="25604" name="テキスト ボックス 15"/>
          <p:cNvSpPr txBox="1">
            <a:spLocks noChangeArrowheads="1"/>
          </p:cNvSpPr>
          <p:nvPr/>
        </p:nvSpPr>
        <p:spPr bwMode="auto">
          <a:xfrm>
            <a:off x="3419475" y="1031875"/>
            <a:ext cx="877888" cy="369888"/>
          </a:xfrm>
          <a:prstGeom prst="rect">
            <a:avLst/>
          </a:prstGeom>
          <a:solidFill>
            <a:schemeClr val="tx1"/>
          </a:solidFill>
          <a:ln w="9525">
            <a:solidFill>
              <a:schemeClr val="bg1"/>
            </a:solidFill>
            <a:miter lim="800000"/>
            <a:headEnd/>
            <a:tailEnd/>
          </a:ln>
        </p:spPr>
        <p:txBody>
          <a:bodyPr wrap="none">
            <a:prstTxWarp prst="textNoShape">
              <a:avLst/>
            </a:prstTxWarp>
            <a:spAutoFit/>
          </a:bodyPr>
          <a:lstStyle/>
          <a:p>
            <a:r>
              <a:rPr lang="ja-JP" altLang="en-US">
                <a:solidFill>
                  <a:schemeClr val="bg1"/>
                </a:solidFill>
                <a:latin typeface="HG丸ｺﾞｼｯｸM-PRO" charset="-128"/>
                <a:ea typeface="HG丸ｺﾞｼｯｸM-PRO" charset="-128"/>
                <a:cs typeface="HG丸ｺﾞｼｯｸM-PRO" charset="-128"/>
              </a:rPr>
              <a:t>乳腺房</a:t>
            </a:r>
          </a:p>
        </p:txBody>
      </p:sp>
      <p:sp>
        <p:nvSpPr>
          <p:cNvPr id="18" name="正方形/長方形 17"/>
          <p:cNvSpPr/>
          <p:nvPr/>
        </p:nvSpPr>
        <p:spPr>
          <a:xfrm>
            <a:off x="6588125" y="1031875"/>
            <a:ext cx="1079500" cy="46196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5606" name="テキスト ボックス 25"/>
          <p:cNvSpPr txBox="1">
            <a:spLocks noChangeArrowheads="1"/>
          </p:cNvSpPr>
          <p:nvPr/>
        </p:nvSpPr>
        <p:spPr bwMode="auto">
          <a:xfrm>
            <a:off x="5959475" y="1125538"/>
            <a:ext cx="646113" cy="368300"/>
          </a:xfrm>
          <a:prstGeom prst="rect">
            <a:avLst/>
          </a:prstGeom>
          <a:solidFill>
            <a:schemeClr val="tx1"/>
          </a:solidFill>
          <a:ln w="9525">
            <a:solidFill>
              <a:schemeClr val="bg1"/>
            </a:solidFill>
            <a:miter lim="800000"/>
            <a:headEnd/>
            <a:tailEnd/>
          </a:ln>
        </p:spPr>
        <p:txBody>
          <a:bodyPr wrap="none">
            <a:prstTxWarp prst="textNoShape">
              <a:avLst/>
            </a:prstTxWarp>
            <a:spAutoFit/>
          </a:bodyPr>
          <a:lstStyle/>
          <a:p>
            <a:r>
              <a:rPr lang="ja-JP" altLang="en-US">
                <a:solidFill>
                  <a:schemeClr val="bg1"/>
                </a:solidFill>
                <a:latin typeface="HG丸ｺﾞｼｯｸM-PRO" charset="-128"/>
                <a:ea typeface="HG丸ｺﾞｼｯｸM-PRO" charset="-128"/>
                <a:cs typeface="HG丸ｺﾞｼｯｸM-PRO" charset="-128"/>
              </a:rPr>
              <a:t>血管</a:t>
            </a:r>
          </a:p>
        </p:txBody>
      </p:sp>
      <p:sp>
        <p:nvSpPr>
          <p:cNvPr id="28" name="正方形/長方形 27"/>
          <p:cNvSpPr/>
          <p:nvPr/>
        </p:nvSpPr>
        <p:spPr>
          <a:xfrm>
            <a:off x="7362825" y="1598613"/>
            <a:ext cx="304800" cy="46196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5608" name="テキスト ボックス 26"/>
          <p:cNvSpPr txBox="1">
            <a:spLocks noChangeArrowheads="1"/>
          </p:cNvSpPr>
          <p:nvPr/>
        </p:nvSpPr>
        <p:spPr bwMode="auto">
          <a:xfrm>
            <a:off x="6149975" y="1617663"/>
            <a:ext cx="1338263" cy="369887"/>
          </a:xfrm>
          <a:prstGeom prst="rect">
            <a:avLst/>
          </a:prstGeom>
          <a:solidFill>
            <a:schemeClr val="tx1"/>
          </a:solidFill>
          <a:ln w="9525">
            <a:solidFill>
              <a:schemeClr val="bg1"/>
            </a:solidFill>
            <a:miter lim="800000"/>
            <a:headEnd/>
            <a:tailEnd/>
          </a:ln>
        </p:spPr>
        <p:txBody>
          <a:bodyPr wrap="none">
            <a:prstTxWarp prst="textNoShape">
              <a:avLst/>
            </a:prstTxWarp>
            <a:spAutoFit/>
          </a:bodyPr>
          <a:lstStyle/>
          <a:p>
            <a:r>
              <a:rPr lang="ja-JP" altLang="en-US">
                <a:solidFill>
                  <a:schemeClr val="bg1"/>
                </a:solidFill>
                <a:latin typeface="HG丸ｺﾞｼｯｸM-PRO" charset="-128"/>
                <a:ea typeface="HG丸ｺﾞｼｯｸM-PRO" charset="-128"/>
                <a:cs typeface="HG丸ｺﾞｼｯｸM-PRO" charset="-128"/>
              </a:rPr>
              <a:t>筋上皮細胞</a:t>
            </a:r>
          </a:p>
        </p:txBody>
      </p:sp>
      <p:sp>
        <p:nvSpPr>
          <p:cNvPr id="30" name="正方形/長方形 29"/>
          <p:cNvSpPr/>
          <p:nvPr/>
        </p:nvSpPr>
        <p:spPr>
          <a:xfrm>
            <a:off x="6513513" y="2109788"/>
            <a:ext cx="1154112" cy="66833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5610" name="テキスト ボックス 28"/>
          <p:cNvSpPr txBox="1">
            <a:spLocks noChangeArrowheads="1"/>
          </p:cNvSpPr>
          <p:nvPr/>
        </p:nvSpPr>
        <p:spPr bwMode="auto">
          <a:xfrm>
            <a:off x="5821363" y="2203450"/>
            <a:ext cx="1570037" cy="369888"/>
          </a:xfrm>
          <a:prstGeom prst="rect">
            <a:avLst/>
          </a:prstGeom>
          <a:solidFill>
            <a:schemeClr val="tx1"/>
          </a:solidFill>
          <a:ln w="9525">
            <a:solidFill>
              <a:schemeClr val="bg1"/>
            </a:solidFill>
            <a:miter lim="800000"/>
            <a:headEnd/>
            <a:tailEnd/>
          </a:ln>
        </p:spPr>
        <p:txBody>
          <a:bodyPr wrap="none">
            <a:prstTxWarp prst="textNoShape">
              <a:avLst/>
            </a:prstTxWarp>
            <a:spAutoFit/>
          </a:bodyPr>
          <a:lstStyle/>
          <a:p>
            <a:r>
              <a:rPr lang="ja-JP" altLang="en-US">
                <a:solidFill>
                  <a:schemeClr val="bg1"/>
                </a:solidFill>
                <a:latin typeface="HG丸ｺﾞｼｯｸM-PRO" charset="-128"/>
                <a:ea typeface="HG丸ｺﾞｼｯｸM-PRO" charset="-128"/>
                <a:cs typeface="HG丸ｺﾞｼｯｸM-PRO" charset="-128"/>
              </a:rPr>
              <a:t>乳汁産生細胞</a:t>
            </a:r>
          </a:p>
        </p:txBody>
      </p:sp>
      <p:sp>
        <p:nvSpPr>
          <p:cNvPr id="25611" name="テキスト ボックス 30"/>
          <p:cNvSpPr txBox="1">
            <a:spLocks noChangeArrowheads="1"/>
          </p:cNvSpPr>
          <p:nvPr/>
        </p:nvSpPr>
        <p:spPr bwMode="auto">
          <a:xfrm>
            <a:off x="5207000" y="3425825"/>
            <a:ext cx="800100" cy="368300"/>
          </a:xfrm>
          <a:prstGeom prst="rect">
            <a:avLst/>
          </a:prstGeom>
          <a:solidFill>
            <a:schemeClr val="tx1"/>
          </a:solidFill>
          <a:ln w="9525">
            <a:solidFill>
              <a:schemeClr val="bg1"/>
            </a:solidFill>
            <a:miter lim="800000"/>
            <a:headEnd/>
            <a:tailEnd/>
          </a:ln>
        </p:spPr>
        <p:txBody>
          <a:bodyPr wrap="none">
            <a:prstTxWarp prst="textNoShape">
              <a:avLst/>
            </a:prstTxWarp>
            <a:spAutoFit/>
          </a:bodyPr>
          <a:lstStyle/>
          <a:p>
            <a:r>
              <a:rPr lang="ja-JP" altLang="en-US">
                <a:solidFill>
                  <a:schemeClr val="bg1"/>
                </a:solidFill>
                <a:latin typeface="HG丸ｺﾞｼｯｸM-PRO" charset="-128"/>
                <a:ea typeface="HG丸ｺﾞｼｯｸM-PRO" charset="-128"/>
                <a:cs typeface="HG丸ｺﾞｼｯｸM-PRO" charset="-128"/>
              </a:rPr>
              <a:t> 乳管 </a:t>
            </a:r>
          </a:p>
        </p:txBody>
      </p:sp>
      <p:sp>
        <p:nvSpPr>
          <p:cNvPr id="33" name="正方形/長方形 32"/>
          <p:cNvSpPr/>
          <p:nvPr/>
        </p:nvSpPr>
        <p:spPr>
          <a:xfrm>
            <a:off x="6143625" y="3938588"/>
            <a:ext cx="1081088" cy="46196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5613" name="テキスト ボックス 31"/>
          <p:cNvSpPr txBox="1">
            <a:spLocks noChangeArrowheads="1"/>
          </p:cNvSpPr>
          <p:nvPr/>
        </p:nvSpPr>
        <p:spPr bwMode="auto">
          <a:xfrm>
            <a:off x="5497513" y="3984625"/>
            <a:ext cx="646112" cy="369888"/>
          </a:xfrm>
          <a:prstGeom prst="rect">
            <a:avLst/>
          </a:prstGeom>
          <a:solidFill>
            <a:schemeClr val="tx1"/>
          </a:solidFill>
          <a:ln w="9525">
            <a:solidFill>
              <a:schemeClr val="bg1"/>
            </a:solidFill>
            <a:miter lim="800000"/>
            <a:headEnd/>
            <a:tailEnd/>
          </a:ln>
        </p:spPr>
        <p:txBody>
          <a:bodyPr wrap="none">
            <a:prstTxWarp prst="textNoShape">
              <a:avLst/>
            </a:prstTxWarp>
            <a:spAutoFit/>
          </a:bodyPr>
          <a:lstStyle/>
          <a:p>
            <a:r>
              <a:rPr lang="ja-JP" altLang="en-US">
                <a:solidFill>
                  <a:schemeClr val="bg1"/>
                </a:solidFill>
                <a:latin typeface="HG丸ｺﾞｼｯｸM-PRO" charset="-128"/>
                <a:ea typeface="HG丸ｺﾞｼｯｸM-PRO" charset="-128"/>
                <a:cs typeface="HG丸ｺﾞｼｯｸM-PRO" charset="-128"/>
              </a:rPr>
              <a:t>乳頭</a:t>
            </a:r>
          </a:p>
        </p:txBody>
      </p:sp>
      <p:sp>
        <p:nvSpPr>
          <p:cNvPr id="34" name="正方形/長方形 33"/>
          <p:cNvSpPr/>
          <p:nvPr/>
        </p:nvSpPr>
        <p:spPr>
          <a:xfrm>
            <a:off x="5497513" y="4757738"/>
            <a:ext cx="1081087" cy="46196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5615" name="テキスト ボックス 34"/>
          <p:cNvSpPr txBox="1">
            <a:spLocks noChangeArrowheads="1"/>
          </p:cNvSpPr>
          <p:nvPr/>
        </p:nvSpPr>
        <p:spPr bwMode="auto">
          <a:xfrm>
            <a:off x="4851400" y="4805363"/>
            <a:ext cx="646113" cy="368300"/>
          </a:xfrm>
          <a:prstGeom prst="rect">
            <a:avLst/>
          </a:prstGeom>
          <a:solidFill>
            <a:schemeClr val="tx1"/>
          </a:solidFill>
          <a:ln w="9525">
            <a:solidFill>
              <a:schemeClr val="bg1"/>
            </a:solidFill>
            <a:miter lim="800000"/>
            <a:headEnd/>
            <a:tailEnd/>
          </a:ln>
        </p:spPr>
        <p:txBody>
          <a:bodyPr wrap="none">
            <a:prstTxWarp prst="textNoShape">
              <a:avLst/>
            </a:prstTxWarp>
            <a:spAutoFit/>
          </a:bodyPr>
          <a:lstStyle/>
          <a:p>
            <a:r>
              <a:rPr lang="ja-JP" altLang="en-US">
                <a:solidFill>
                  <a:schemeClr val="bg1"/>
                </a:solidFill>
                <a:latin typeface="HG丸ｺﾞｼｯｸM-PRO" charset="-128"/>
                <a:ea typeface="HG丸ｺﾞｼｯｸM-PRO" charset="-128"/>
                <a:cs typeface="HG丸ｺﾞｼｯｸM-PRO" charset="-128"/>
              </a:rPr>
              <a:t>乳輪</a:t>
            </a:r>
          </a:p>
        </p:txBody>
      </p:sp>
      <p:sp>
        <p:nvSpPr>
          <p:cNvPr id="36" name="正方形/長方形 35"/>
          <p:cNvSpPr/>
          <p:nvPr/>
        </p:nvSpPr>
        <p:spPr>
          <a:xfrm>
            <a:off x="6435725" y="5392738"/>
            <a:ext cx="1079500" cy="46196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5617" name="テキスト ボックス 36"/>
          <p:cNvSpPr txBox="1">
            <a:spLocks noChangeArrowheads="1"/>
          </p:cNvSpPr>
          <p:nvPr/>
        </p:nvSpPr>
        <p:spPr bwMode="auto">
          <a:xfrm>
            <a:off x="4756150" y="5392738"/>
            <a:ext cx="2032000" cy="369887"/>
          </a:xfrm>
          <a:prstGeom prst="rect">
            <a:avLst/>
          </a:prstGeom>
          <a:solidFill>
            <a:schemeClr val="tx1"/>
          </a:solidFill>
          <a:ln w="9525">
            <a:solidFill>
              <a:schemeClr val="bg1"/>
            </a:solidFill>
            <a:miter lim="800000"/>
            <a:headEnd/>
            <a:tailEnd/>
          </a:ln>
        </p:spPr>
        <p:txBody>
          <a:bodyPr wrap="none">
            <a:prstTxWarp prst="textNoShape">
              <a:avLst/>
            </a:prstTxWarp>
            <a:spAutoFit/>
          </a:bodyPr>
          <a:lstStyle/>
          <a:p>
            <a:r>
              <a:rPr lang="ja-JP" altLang="en-US">
                <a:solidFill>
                  <a:schemeClr val="bg1"/>
                </a:solidFill>
                <a:latin typeface="HG丸ｺﾞｼｯｸM-PRO" charset="-128"/>
                <a:ea typeface="HG丸ｺﾞｼｯｸM-PRO" charset="-128"/>
                <a:cs typeface="HG丸ｺﾞｼｯｸM-PRO" charset="-128"/>
              </a:rPr>
              <a:t>モントゴメリー腺</a:t>
            </a:r>
          </a:p>
        </p:txBody>
      </p:sp>
      <p:sp>
        <p:nvSpPr>
          <p:cNvPr id="39" name="正方形/長方形 38"/>
          <p:cNvSpPr/>
          <p:nvPr/>
        </p:nvSpPr>
        <p:spPr>
          <a:xfrm>
            <a:off x="6257925" y="5768975"/>
            <a:ext cx="1081088" cy="3889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5619" name="テキスト ボックス 39"/>
          <p:cNvSpPr txBox="1">
            <a:spLocks noChangeArrowheads="1"/>
          </p:cNvSpPr>
          <p:nvPr/>
        </p:nvSpPr>
        <p:spPr bwMode="auto">
          <a:xfrm>
            <a:off x="3789363" y="5768975"/>
            <a:ext cx="2954337" cy="369888"/>
          </a:xfrm>
          <a:prstGeom prst="rect">
            <a:avLst/>
          </a:prstGeom>
          <a:solidFill>
            <a:schemeClr val="tx1"/>
          </a:solidFill>
          <a:ln w="9525">
            <a:solidFill>
              <a:schemeClr val="bg1"/>
            </a:solidFill>
            <a:miter lim="800000"/>
            <a:headEnd/>
            <a:tailEnd/>
          </a:ln>
        </p:spPr>
        <p:txBody>
          <a:bodyPr wrap="none">
            <a:prstTxWarp prst="textNoShape">
              <a:avLst/>
            </a:prstTxWarp>
            <a:spAutoFit/>
          </a:bodyPr>
          <a:lstStyle/>
          <a:p>
            <a:r>
              <a:rPr lang="ja-JP" altLang="en-US">
                <a:solidFill>
                  <a:schemeClr val="bg1"/>
                </a:solidFill>
                <a:latin typeface="HG丸ｺﾞｼｯｸM-PRO" charset="-128"/>
                <a:ea typeface="HG丸ｺﾞｼｯｸM-PRO" charset="-128"/>
                <a:cs typeface="HG丸ｺﾞｼｯｸM-PRO" charset="-128"/>
              </a:rPr>
              <a:t>乳房の脂肪組織と支持組織</a:t>
            </a:r>
          </a:p>
        </p:txBody>
      </p:sp>
      <p:sp>
        <p:nvSpPr>
          <p:cNvPr id="25620" name="スライド番号プレースホルダ 19"/>
          <p:cNvSpPr>
            <a:spLocks noGrp="1"/>
          </p:cNvSpPr>
          <p:nvPr>
            <p:ph type="sldNum" sz="quarter" idx="12"/>
          </p:nvPr>
        </p:nvSpPr>
        <p:spPr bwMode="auto">
          <a:noFill/>
          <a:ln>
            <a:miter lim="800000"/>
            <a:headEnd/>
            <a:tailEnd/>
          </a:ln>
        </p:spPr>
        <p:txBody>
          <a:bodyPr/>
          <a:lstStyle/>
          <a:p>
            <a:fld id="{752C90DC-0D0D-A547-B5B5-565D84B40F27}" type="slidenum">
              <a:rPr lang="ja-JP" altLang="en-US" smtClean="0"/>
              <a:pPr/>
              <a:t>6</a:t>
            </a:fld>
            <a:endParaRPr lang="ja-JP" alt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タイトル 1"/>
          <p:cNvSpPr>
            <a:spLocks noGrp="1"/>
          </p:cNvSpPr>
          <p:nvPr>
            <p:ph type="title"/>
          </p:nvPr>
        </p:nvSpPr>
        <p:spPr/>
        <p:txBody>
          <a:bodyPr/>
          <a:lstStyle/>
          <a:p>
            <a:pPr eaLnBrk="1" hangingPunct="1"/>
            <a:r>
              <a:rPr lang="ja-JP" altLang="en-US" sz="3200" b="1">
                <a:ln>
                  <a:noFill/>
                </a:ln>
                <a:solidFill>
                  <a:srgbClr val="7030A0"/>
                </a:solidFill>
              </a:rPr>
              <a:t>乳房の外側から見える部分</a:t>
            </a:r>
          </a:p>
        </p:txBody>
      </p:sp>
      <p:sp>
        <p:nvSpPr>
          <p:cNvPr id="27651" name="コンテンツ プレースホルダ 2"/>
          <p:cNvSpPr>
            <a:spLocks noGrp="1"/>
          </p:cNvSpPr>
          <p:nvPr>
            <p:ph idx="1"/>
          </p:nvPr>
        </p:nvSpPr>
        <p:spPr>
          <a:xfrm>
            <a:off x="468313" y="1484313"/>
            <a:ext cx="8207375" cy="4525962"/>
          </a:xfrm>
        </p:spPr>
        <p:txBody>
          <a:bodyPr/>
          <a:lstStyle/>
          <a:p>
            <a:pPr eaLnBrk="1" hangingPunct="1"/>
            <a:r>
              <a:rPr lang="ja-JP" altLang="en-US" sz="2800" u="sng">
                <a:solidFill>
                  <a:srgbClr val="5A5021"/>
                </a:solidFill>
                <a:latin typeface="HG丸ｺﾞｼｯｸM-PRO" charset="-128"/>
              </a:rPr>
              <a:t>乳輪</a:t>
            </a:r>
            <a:endParaRPr lang="en-US" altLang="ja-JP" sz="2800" u="sng">
              <a:solidFill>
                <a:srgbClr val="5A5021"/>
              </a:solidFill>
              <a:latin typeface="HG丸ｺﾞｼｯｸM-PRO" charset="-128"/>
            </a:endParaRPr>
          </a:p>
          <a:p>
            <a:pPr lvl="1" eaLnBrk="1" hangingPunct="1">
              <a:buClr>
                <a:srgbClr val="C00000"/>
              </a:buClr>
              <a:buFont typeface="Wingdings" charset="2"/>
              <a:buChar char="ü"/>
            </a:pPr>
            <a:r>
              <a:rPr lang="ja-JP" altLang="en-US">
                <a:solidFill>
                  <a:srgbClr val="5A5021"/>
                </a:solidFill>
                <a:latin typeface="HG丸ｺﾞｼｯｸM-PRO" charset="-128"/>
              </a:rPr>
              <a:t>色素の濃い部分</a:t>
            </a:r>
            <a:endParaRPr lang="en-US" altLang="ja-JP">
              <a:solidFill>
                <a:srgbClr val="5A5021"/>
              </a:solidFill>
              <a:latin typeface="HG丸ｺﾞｼｯｸM-PRO" charset="-128"/>
            </a:endParaRPr>
          </a:p>
          <a:p>
            <a:pPr eaLnBrk="1" hangingPunct="1"/>
            <a:r>
              <a:rPr lang="ja-JP" altLang="en-US" sz="2800">
                <a:solidFill>
                  <a:srgbClr val="5A5021"/>
                </a:solidFill>
                <a:latin typeface="HG丸ｺﾞｼｯｸM-PRO" charset="-128"/>
              </a:rPr>
              <a:t>モントゴメリー腺</a:t>
            </a:r>
            <a:endParaRPr lang="en-US" altLang="ja-JP" sz="2800">
              <a:solidFill>
                <a:srgbClr val="5A5021"/>
              </a:solidFill>
              <a:latin typeface="HG丸ｺﾞｼｯｸM-PRO" charset="-128"/>
            </a:endParaRPr>
          </a:p>
          <a:p>
            <a:pPr lvl="1" eaLnBrk="1" hangingPunct="1">
              <a:buClr>
                <a:srgbClr val="C00000"/>
              </a:buClr>
              <a:buFont typeface="Wingdings" charset="2"/>
              <a:buChar char="ü"/>
            </a:pPr>
            <a:r>
              <a:rPr lang="ja-JP" altLang="en-US">
                <a:solidFill>
                  <a:srgbClr val="5A5021"/>
                </a:solidFill>
                <a:latin typeface="HG丸ｺﾞｼｯｸM-PRO" charset="-128"/>
              </a:rPr>
              <a:t>皮膚を健康な状態に保つための油を分泌する</a:t>
            </a:r>
            <a:endParaRPr lang="en-US" altLang="ja-JP">
              <a:solidFill>
                <a:srgbClr val="5A5021"/>
              </a:solidFill>
              <a:latin typeface="HG丸ｺﾞｼｯｸM-PRO" charset="-128"/>
            </a:endParaRPr>
          </a:p>
          <a:p>
            <a:pPr lvl="1" eaLnBrk="1" hangingPunct="1">
              <a:buClr>
                <a:srgbClr val="C00000"/>
              </a:buClr>
              <a:buFont typeface="Wingdings" charset="2"/>
              <a:buChar char="ü"/>
            </a:pPr>
            <a:r>
              <a:rPr lang="ja-JP" altLang="en-US">
                <a:solidFill>
                  <a:srgbClr val="5A5021"/>
                </a:solidFill>
                <a:latin typeface="HG丸ｺﾞｼｯｸM-PRO" charset="-128"/>
              </a:rPr>
              <a:t>母親の匂いの源で</a:t>
            </a:r>
            <a:r>
              <a:rPr lang="en-US" altLang="ja-JP">
                <a:solidFill>
                  <a:srgbClr val="5A5021"/>
                </a:solidFill>
                <a:latin typeface="HG丸ｺﾞｼｯｸM-PRO" charset="-128"/>
              </a:rPr>
              <a:t>,</a:t>
            </a:r>
            <a:r>
              <a:rPr lang="ja-JP" altLang="en-US">
                <a:solidFill>
                  <a:srgbClr val="5A5021"/>
                </a:solidFill>
                <a:latin typeface="HG丸ｺﾞｼｯｸM-PRO" charset="-128"/>
              </a:rPr>
              <a:t>赤ちゃんはその匂いによって乳房にたどり着き</a:t>
            </a:r>
            <a:r>
              <a:rPr lang="en-US" altLang="ja-JP">
                <a:solidFill>
                  <a:srgbClr val="5A5021"/>
                </a:solidFill>
                <a:latin typeface="HG丸ｺﾞｼｯｸM-PRO" charset="-128"/>
              </a:rPr>
              <a:t>,</a:t>
            </a:r>
            <a:r>
              <a:rPr lang="ja-JP" altLang="en-US">
                <a:solidFill>
                  <a:srgbClr val="5A5021"/>
                </a:solidFill>
                <a:latin typeface="HG丸ｺﾞｼｯｸM-PRO" charset="-128"/>
              </a:rPr>
              <a:t>母親を認識する</a:t>
            </a:r>
          </a:p>
        </p:txBody>
      </p:sp>
      <p:sp>
        <p:nvSpPr>
          <p:cNvPr id="27652" name="スライド番号プレースホルダ 3"/>
          <p:cNvSpPr>
            <a:spLocks noGrp="1"/>
          </p:cNvSpPr>
          <p:nvPr>
            <p:ph type="sldNum" sz="quarter" idx="12"/>
          </p:nvPr>
        </p:nvSpPr>
        <p:spPr bwMode="auto">
          <a:noFill/>
          <a:ln>
            <a:miter lim="800000"/>
            <a:headEnd/>
            <a:tailEnd/>
          </a:ln>
        </p:spPr>
        <p:txBody>
          <a:bodyPr/>
          <a:lstStyle/>
          <a:p>
            <a:fld id="{6E28CB7E-1716-A641-B56D-E4D4CF608B27}" type="slidenum">
              <a:rPr lang="ja-JP" altLang="en-US" smtClean="0"/>
              <a:pPr/>
              <a:t>7</a:t>
            </a:fld>
            <a:endParaRPr lang="ja-JP" alt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タイトル 1"/>
          <p:cNvSpPr>
            <a:spLocks noGrp="1"/>
          </p:cNvSpPr>
          <p:nvPr>
            <p:ph type="title"/>
          </p:nvPr>
        </p:nvSpPr>
        <p:spPr>
          <a:xfrm>
            <a:off x="900113" y="260350"/>
            <a:ext cx="7358062" cy="714375"/>
          </a:xfrm>
        </p:spPr>
        <p:txBody>
          <a:bodyPr/>
          <a:lstStyle/>
          <a:p>
            <a:pPr eaLnBrk="1" hangingPunct="1"/>
            <a:r>
              <a:rPr lang="ja-JP" altLang="en-US" sz="3200" b="1">
                <a:ln>
                  <a:noFill/>
                </a:ln>
                <a:solidFill>
                  <a:srgbClr val="7030A0"/>
                </a:solidFill>
              </a:rPr>
              <a:t>乳房の内側</a:t>
            </a:r>
          </a:p>
        </p:txBody>
      </p:sp>
      <p:sp>
        <p:nvSpPr>
          <p:cNvPr id="29699" name="コンテンツ プレースホルダ 2"/>
          <p:cNvSpPr>
            <a:spLocks noGrp="1"/>
          </p:cNvSpPr>
          <p:nvPr>
            <p:ph idx="1"/>
          </p:nvPr>
        </p:nvSpPr>
        <p:spPr>
          <a:xfrm>
            <a:off x="498475" y="990600"/>
            <a:ext cx="8569325" cy="5246688"/>
          </a:xfrm>
        </p:spPr>
        <p:txBody>
          <a:bodyPr/>
          <a:lstStyle/>
          <a:p>
            <a:pPr eaLnBrk="1" hangingPunct="1">
              <a:lnSpc>
                <a:spcPts val="3000"/>
              </a:lnSpc>
              <a:spcBef>
                <a:spcPct val="0"/>
              </a:spcBef>
            </a:pPr>
            <a:r>
              <a:rPr lang="ja-JP" altLang="en-US" sz="2800" b="1" dirty="0">
                <a:solidFill>
                  <a:srgbClr val="5A5021"/>
                </a:solidFill>
                <a:latin typeface="HG丸ｺﾞｼｯｸM-PRO" charset="-128"/>
              </a:rPr>
              <a:t>神経</a:t>
            </a:r>
            <a:endParaRPr lang="en-US" altLang="ja-JP" sz="2800" dirty="0">
              <a:solidFill>
                <a:srgbClr val="5A5021"/>
              </a:solidFill>
              <a:latin typeface="HG丸ｺﾞｼｯｸM-PRO" charset="-128"/>
            </a:endParaRPr>
          </a:p>
          <a:p>
            <a:pPr lvl="1" eaLnBrk="1" hangingPunct="1">
              <a:lnSpc>
                <a:spcPts val="3000"/>
              </a:lnSpc>
              <a:spcBef>
                <a:spcPct val="0"/>
              </a:spcBef>
              <a:buClr>
                <a:srgbClr val="C00000"/>
              </a:buClr>
              <a:buFont typeface="Wingdings" charset="2"/>
              <a:buChar char="ü"/>
            </a:pPr>
            <a:r>
              <a:rPr lang="ja-JP" altLang="en-US" dirty="0">
                <a:solidFill>
                  <a:srgbClr val="5A5021"/>
                </a:solidFill>
                <a:latin typeface="HG丸ｺﾞｼｯｸM-PRO" charset="-128"/>
              </a:rPr>
              <a:t>乳房から脳へメッセージを伝え母乳分泌に関与するホルモンを放出させる</a:t>
            </a:r>
            <a:endParaRPr lang="en-US" altLang="ja-JP" dirty="0">
              <a:solidFill>
                <a:srgbClr val="5A5021"/>
              </a:solidFill>
              <a:latin typeface="HG丸ｺﾞｼｯｸM-PRO" charset="-128"/>
            </a:endParaRPr>
          </a:p>
          <a:p>
            <a:pPr eaLnBrk="1" hangingPunct="1">
              <a:lnSpc>
                <a:spcPts val="3000"/>
              </a:lnSpc>
              <a:spcBef>
                <a:spcPct val="0"/>
              </a:spcBef>
            </a:pPr>
            <a:r>
              <a:rPr lang="ja-JP" altLang="en-US" sz="2800" b="1" dirty="0">
                <a:solidFill>
                  <a:srgbClr val="5A5021"/>
                </a:solidFill>
                <a:latin typeface="HG丸ｺﾞｼｯｸM-PRO" charset="-128"/>
              </a:rPr>
              <a:t>乳腺房</a:t>
            </a:r>
            <a:endParaRPr lang="en-US" altLang="ja-JP" sz="2800" dirty="0">
              <a:solidFill>
                <a:srgbClr val="5A5021"/>
              </a:solidFill>
              <a:latin typeface="HG丸ｺﾞｼｯｸM-PRO" charset="-128"/>
            </a:endParaRPr>
          </a:p>
          <a:p>
            <a:pPr lvl="1" eaLnBrk="1" hangingPunct="1">
              <a:lnSpc>
                <a:spcPts val="3000"/>
              </a:lnSpc>
              <a:spcBef>
                <a:spcPct val="0"/>
              </a:spcBef>
              <a:buClr>
                <a:schemeClr val="bg2"/>
              </a:buClr>
              <a:buFont typeface="Wingdings" charset="2"/>
              <a:buChar char="ü"/>
            </a:pPr>
            <a:r>
              <a:rPr lang="ja-JP" altLang="en-US" dirty="0">
                <a:solidFill>
                  <a:srgbClr val="5A5021"/>
                </a:solidFill>
                <a:latin typeface="HG丸ｺﾞｼｯｸM-PRO" charset="-128"/>
              </a:rPr>
              <a:t>乳汁分泌細胞が集まった小さな嚢</a:t>
            </a:r>
            <a:endParaRPr lang="en-US" altLang="ja-JP" dirty="0">
              <a:solidFill>
                <a:srgbClr val="5A5021"/>
              </a:solidFill>
              <a:latin typeface="HG丸ｺﾞｼｯｸM-PRO" charset="-128"/>
            </a:endParaRPr>
          </a:p>
          <a:p>
            <a:pPr lvl="1" eaLnBrk="1" hangingPunct="1">
              <a:lnSpc>
                <a:spcPts val="3000"/>
              </a:lnSpc>
              <a:spcBef>
                <a:spcPct val="0"/>
              </a:spcBef>
              <a:buClr>
                <a:schemeClr val="bg2"/>
              </a:buClr>
              <a:buFont typeface="Wingdings" charset="2"/>
              <a:buChar char="ü"/>
            </a:pPr>
            <a:r>
              <a:rPr lang="ja-JP" altLang="en-US" dirty="0">
                <a:solidFill>
                  <a:srgbClr val="5A5021"/>
                </a:solidFill>
                <a:latin typeface="HG丸ｺﾞｼｯｸM-PRO" charset="-128"/>
              </a:rPr>
              <a:t>乳汁を産生する</a:t>
            </a:r>
            <a:endParaRPr lang="en-US" altLang="ja-JP" dirty="0">
              <a:solidFill>
                <a:srgbClr val="5A5021"/>
              </a:solidFill>
              <a:latin typeface="HG丸ｺﾞｼｯｸM-PRO" charset="-128"/>
            </a:endParaRPr>
          </a:p>
          <a:p>
            <a:pPr eaLnBrk="1" hangingPunct="1">
              <a:lnSpc>
                <a:spcPts val="3000"/>
              </a:lnSpc>
              <a:spcBef>
                <a:spcPct val="0"/>
              </a:spcBef>
            </a:pPr>
            <a:r>
              <a:rPr lang="ja-JP" altLang="en-US" sz="2800" b="1" dirty="0">
                <a:solidFill>
                  <a:srgbClr val="5A5021"/>
                </a:solidFill>
                <a:latin typeface="HG丸ｺﾞｼｯｸM-PRO" charset="-128"/>
              </a:rPr>
              <a:t>乳管</a:t>
            </a:r>
            <a:endParaRPr lang="en-US" altLang="ja-JP" sz="2800" dirty="0">
              <a:solidFill>
                <a:srgbClr val="5A5021"/>
              </a:solidFill>
              <a:latin typeface="HG丸ｺﾞｼｯｸM-PRO" charset="-128"/>
            </a:endParaRPr>
          </a:p>
          <a:p>
            <a:pPr lvl="1" eaLnBrk="1" hangingPunct="1">
              <a:lnSpc>
                <a:spcPts val="3000"/>
              </a:lnSpc>
              <a:spcBef>
                <a:spcPct val="0"/>
              </a:spcBef>
              <a:buClr>
                <a:srgbClr val="C00000"/>
              </a:buClr>
              <a:buFont typeface="Wingdings" charset="2"/>
              <a:buChar char="ü"/>
            </a:pPr>
            <a:r>
              <a:rPr lang="ja-JP" altLang="en-US" dirty="0">
                <a:solidFill>
                  <a:srgbClr val="5A5021"/>
                </a:solidFill>
                <a:latin typeface="HG丸ｺﾞｼｯｸM-PRO" charset="-128"/>
              </a:rPr>
              <a:t>乳汁を</a:t>
            </a:r>
            <a:r>
              <a:rPr lang="ja-JP" altLang="en-US" b="1" dirty="0">
                <a:solidFill>
                  <a:srgbClr val="5A5021"/>
                </a:solidFill>
                <a:latin typeface="HG丸ｺﾞｼｯｸM-PRO" charset="-128"/>
              </a:rPr>
              <a:t>乳頭</a:t>
            </a:r>
            <a:r>
              <a:rPr lang="ja-JP" altLang="en-US" dirty="0">
                <a:solidFill>
                  <a:srgbClr val="5A5021"/>
                </a:solidFill>
                <a:latin typeface="HG丸ｺﾞｼｯｸM-PRO" charset="-128"/>
              </a:rPr>
              <a:t>に運ぶ</a:t>
            </a:r>
            <a:endParaRPr lang="en-US" altLang="ja-JP" dirty="0">
              <a:solidFill>
                <a:srgbClr val="5A5021"/>
              </a:solidFill>
              <a:latin typeface="HG丸ｺﾞｼｯｸM-PRO" charset="-128"/>
            </a:endParaRPr>
          </a:p>
          <a:p>
            <a:pPr eaLnBrk="1" hangingPunct="1">
              <a:lnSpc>
                <a:spcPts val="3000"/>
              </a:lnSpc>
              <a:spcBef>
                <a:spcPct val="0"/>
              </a:spcBef>
              <a:buClr>
                <a:srgbClr val="C00000"/>
              </a:buClr>
            </a:pPr>
            <a:r>
              <a:rPr lang="ja-JP" altLang="en-US" sz="2800" dirty="0">
                <a:solidFill>
                  <a:srgbClr val="5A5021"/>
                </a:solidFill>
                <a:latin typeface="HG丸ｺﾞｼｯｸM-PRO" charset="-128"/>
              </a:rPr>
              <a:t>筋上皮細胞</a:t>
            </a:r>
            <a:endParaRPr lang="en-US" altLang="ja-JP" sz="2800" dirty="0">
              <a:solidFill>
                <a:srgbClr val="5A5021"/>
              </a:solidFill>
              <a:latin typeface="HG丸ｺﾞｼｯｸM-PRO" charset="-128"/>
            </a:endParaRPr>
          </a:p>
          <a:p>
            <a:pPr lvl="1" eaLnBrk="1" hangingPunct="1">
              <a:lnSpc>
                <a:spcPts val="3000"/>
              </a:lnSpc>
              <a:spcBef>
                <a:spcPct val="0"/>
              </a:spcBef>
              <a:buClr>
                <a:srgbClr val="C00000"/>
              </a:buClr>
              <a:buFont typeface="Wingdings" charset="2"/>
              <a:buChar char="ü"/>
            </a:pPr>
            <a:r>
              <a:rPr lang="ja-JP" altLang="en-US" dirty="0">
                <a:solidFill>
                  <a:srgbClr val="5A5021"/>
                </a:solidFill>
                <a:latin typeface="HG丸ｺﾞｼｯｸM-PRO" charset="-128"/>
              </a:rPr>
              <a:t>乳管へ向って乳汁をしぼりだす</a:t>
            </a:r>
            <a:endParaRPr lang="en-US" altLang="ja-JP" dirty="0">
              <a:solidFill>
                <a:srgbClr val="5A5021"/>
              </a:solidFill>
              <a:latin typeface="HG丸ｺﾞｼｯｸM-PRO" charset="-128"/>
            </a:endParaRPr>
          </a:p>
          <a:p>
            <a:pPr eaLnBrk="1" hangingPunct="1">
              <a:lnSpc>
                <a:spcPts val="3000"/>
              </a:lnSpc>
              <a:spcBef>
                <a:spcPct val="0"/>
              </a:spcBef>
              <a:buClr>
                <a:srgbClr val="C00000"/>
              </a:buClr>
            </a:pPr>
            <a:r>
              <a:rPr lang="ja-JP" altLang="en-US" sz="2800" dirty="0">
                <a:solidFill>
                  <a:srgbClr val="5A5021"/>
                </a:solidFill>
                <a:latin typeface="HG丸ｺﾞｼｯｸM-PRO" charset="-128"/>
              </a:rPr>
              <a:t>血管</a:t>
            </a:r>
            <a:endParaRPr lang="en-US" altLang="ja-JP" sz="2800" dirty="0">
              <a:solidFill>
                <a:srgbClr val="5A5021"/>
              </a:solidFill>
              <a:latin typeface="HG丸ｺﾞｼｯｸM-PRO" charset="-128"/>
            </a:endParaRPr>
          </a:p>
          <a:p>
            <a:pPr lvl="1" eaLnBrk="1" hangingPunct="1">
              <a:lnSpc>
                <a:spcPts val="3000"/>
              </a:lnSpc>
              <a:spcBef>
                <a:spcPct val="0"/>
              </a:spcBef>
              <a:buClr>
                <a:srgbClr val="C00000"/>
              </a:buClr>
              <a:buFont typeface="Wingdings" charset="2"/>
              <a:buChar char="ü"/>
            </a:pPr>
            <a:r>
              <a:rPr lang="ja-JP" altLang="en-US" dirty="0">
                <a:solidFill>
                  <a:srgbClr val="5A5021"/>
                </a:solidFill>
                <a:latin typeface="HG丸ｺﾞｼｯｸM-PRO" charset="-128"/>
              </a:rPr>
              <a:t>乳腺房の周りを網のように取り巻き栄養素を乳汁産生細胞へ運んでいる</a:t>
            </a:r>
            <a:endParaRPr lang="en-US" altLang="ja-JP" dirty="0">
              <a:solidFill>
                <a:srgbClr val="5A5021"/>
              </a:solidFill>
              <a:latin typeface="HG丸ｺﾞｼｯｸM-PRO" charset="-128"/>
            </a:endParaRPr>
          </a:p>
          <a:p>
            <a:pPr eaLnBrk="1" hangingPunct="1">
              <a:lnSpc>
                <a:spcPts val="3000"/>
              </a:lnSpc>
            </a:pPr>
            <a:endParaRPr lang="en-US" altLang="ja-JP" sz="2800" dirty="0">
              <a:latin typeface="HG丸ｺﾞｼｯｸM-PRO" charset="-128"/>
            </a:endParaRPr>
          </a:p>
          <a:p>
            <a:pPr lvl="1" eaLnBrk="1" hangingPunct="1"/>
            <a:endParaRPr lang="ja-JP" altLang="en-US" dirty="0">
              <a:latin typeface="HG丸ｺﾞｼｯｸM-PRO" charset="-128"/>
            </a:endParaRPr>
          </a:p>
        </p:txBody>
      </p:sp>
      <p:sp>
        <p:nvSpPr>
          <p:cNvPr id="29700" name="スライド番号プレースホルダ 3"/>
          <p:cNvSpPr>
            <a:spLocks noGrp="1"/>
          </p:cNvSpPr>
          <p:nvPr>
            <p:ph type="sldNum" sz="quarter" idx="12"/>
          </p:nvPr>
        </p:nvSpPr>
        <p:spPr bwMode="auto">
          <a:noFill/>
          <a:ln>
            <a:miter lim="800000"/>
            <a:headEnd/>
            <a:tailEnd/>
          </a:ln>
        </p:spPr>
        <p:txBody>
          <a:bodyPr/>
          <a:lstStyle/>
          <a:p>
            <a:fld id="{73D30FB2-8FF4-F045-A245-2DC4173126A6}" type="slidenum">
              <a:rPr lang="ja-JP" altLang="en-US" smtClean="0"/>
              <a:pPr/>
              <a:t>8</a:t>
            </a:fld>
            <a:endParaRPr lang="ja-JP" alt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タイトル 1"/>
          <p:cNvSpPr>
            <a:spLocks noGrp="1"/>
          </p:cNvSpPr>
          <p:nvPr>
            <p:ph type="title"/>
          </p:nvPr>
        </p:nvSpPr>
        <p:spPr/>
        <p:txBody>
          <a:bodyPr/>
          <a:lstStyle/>
          <a:p>
            <a:pPr eaLnBrk="1" hangingPunct="1"/>
            <a:r>
              <a:rPr lang="ja-JP" altLang="en-US" sz="3200" b="1">
                <a:ln>
                  <a:noFill/>
                </a:ln>
                <a:solidFill>
                  <a:srgbClr val="7030A0"/>
                </a:solidFill>
              </a:rPr>
              <a:t>どんな乳房も授乳に向いている</a:t>
            </a:r>
          </a:p>
        </p:txBody>
      </p:sp>
      <p:sp>
        <p:nvSpPr>
          <p:cNvPr id="31747" name="コンテンツ プレースホルダ 2"/>
          <p:cNvSpPr>
            <a:spLocks noGrp="1"/>
          </p:cNvSpPr>
          <p:nvPr>
            <p:ph idx="1"/>
          </p:nvPr>
        </p:nvSpPr>
        <p:spPr>
          <a:xfrm>
            <a:off x="539750" y="1916113"/>
            <a:ext cx="8351838" cy="3025775"/>
          </a:xfrm>
        </p:spPr>
        <p:txBody>
          <a:bodyPr/>
          <a:lstStyle/>
          <a:p>
            <a:pPr eaLnBrk="1" hangingPunct="1"/>
            <a:r>
              <a:rPr lang="ja-JP" altLang="en-US" sz="2800">
                <a:latin typeface="HG丸ｺﾞｼｯｸM-PRO" charset="-128"/>
              </a:rPr>
              <a:t>女性の乳房の形や大きさはさまざま</a:t>
            </a:r>
            <a:endParaRPr lang="en-US" altLang="ja-JP" sz="2800">
              <a:latin typeface="HG丸ｺﾞｼｯｸM-PRO" charset="-128"/>
            </a:endParaRPr>
          </a:p>
          <a:p>
            <a:pPr eaLnBrk="1" hangingPunct="1"/>
            <a:r>
              <a:rPr lang="ja-JP" altLang="en-US" sz="2800">
                <a:latin typeface="HG丸ｺﾞｼｯｸM-PRO" charset="-128"/>
              </a:rPr>
              <a:t>母乳の産生量は乳房の大きさとは関係ない</a:t>
            </a:r>
            <a:endParaRPr lang="en-US" altLang="ja-JP" sz="2800">
              <a:latin typeface="HG丸ｺﾞｼｯｸM-PRO" charset="-128"/>
            </a:endParaRPr>
          </a:p>
          <a:p>
            <a:pPr lvl="1" eaLnBrk="1" hangingPunct="1">
              <a:buClr>
                <a:schemeClr val="bg2"/>
              </a:buClr>
              <a:buFont typeface="Wingdings" charset="2"/>
              <a:buChar char="ü"/>
            </a:pPr>
            <a:r>
              <a:rPr lang="ja-JP" altLang="en-US">
                <a:latin typeface="HG丸ｺﾞｼｯｸM-PRO" charset="-128"/>
              </a:rPr>
              <a:t>どの母親にも「あなたの乳房は母乳育児に向いている」と言い「問題がある」などの脅かすような言葉を避ける　</a:t>
            </a:r>
            <a:endParaRPr lang="en-US" altLang="ja-JP">
              <a:latin typeface="HG丸ｺﾞｼｯｸM-PRO" charset="-128"/>
            </a:endParaRPr>
          </a:p>
          <a:p>
            <a:pPr lvl="1" eaLnBrk="1" hangingPunct="1">
              <a:buClr>
                <a:schemeClr val="bg2"/>
              </a:buClr>
              <a:buFont typeface="Wingdings" charset="2"/>
              <a:buChar char="ü"/>
            </a:pPr>
            <a:r>
              <a:rPr lang="ja-JP" altLang="en-US">
                <a:latin typeface="HG丸ｺﾞｼｯｸM-PRO" charset="-128"/>
              </a:rPr>
              <a:t>母親に伝えて安心してもらうことが大切</a:t>
            </a:r>
            <a:endParaRPr lang="en-US" altLang="ja-JP">
              <a:latin typeface="HG丸ｺﾞｼｯｸM-PRO" charset="-128"/>
            </a:endParaRPr>
          </a:p>
          <a:p>
            <a:pPr lvl="1" eaLnBrk="1" hangingPunct="1">
              <a:buFont typeface="Wingdings" charset="2"/>
              <a:buNone/>
            </a:pPr>
            <a:endParaRPr lang="ja-JP" altLang="en-US">
              <a:latin typeface="HG丸ｺﾞｼｯｸM-PRO" charset="-128"/>
            </a:endParaRPr>
          </a:p>
        </p:txBody>
      </p:sp>
      <p:sp>
        <p:nvSpPr>
          <p:cNvPr id="31748" name="スライド番号プレースホルダ 3"/>
          <p:cNvSpPr>
            <a:spLocks noGrp="1"/>
          </p:cNvSpPr>
          <p:nvPr>
            <p:ph type="sldNum" sz="quarter" idx="12"/>
          </p:nvPr>
        </p:nvSpPr>
        <p:spPr bwMode="auto">
          <a:noFill/>
          <a:ln>
            <a:miter lim="800000"/>
            <a:headEnd/>
            <a:tailEnd/>
          </a:ln>
        </p:spPr>
        <p:txBody>
          <a:bodyPr/>
          <a:lstStyle/>
          <a:p>
            <a:fld id="{83295666-85C5-6B44-AA1D-E2B28130EA83}" type="slidenum">
              <a:rPr lang="ja-JP" altLang="en-US" smtClean="0"/>
              <a:pPr/>
              <a:t>9</a:t>
            </a:fld>
            <a:endParaRPr lang="ja-JP" altLang="en-US"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用基礎セミ">
  <a:themeElements>
    <a:clrScheme name="紅梅匂">
      <a:dk1>
        <a:sysClr val="windowText" lastClr="000000"/>
      </a:dk1>
      <a:lt1>
        <a:sysClr val="window" lastClr="FFFFFF"/>
      </a:lt1>
      <a:dk2>
        <a:srgbClr val="B43731"/>
      </a:dk2>
      <a:lt2>
        <a:srgbClr val="FFFFD2"/>
      </a:lt2>
      <a:accent1>
        <a:srgbClr val="5B8835"/>
      </a:accent1>
      <a:accent2>
        <a:srgbClr val="538BA2"/>
      </a:accent2>
      <a:accent3>
        <a:srgbClr val="876631"/>
      </a:accent3>
      <a:accent4>
        <a:srgbClr val="B49F42"/>
      </a:accent4>
      <a:accent5>
        <a:srgbClr val="CD5C56"/>
      </a:accent5>
      <a:accent6>
        <a:srgbClr val="AB57AF"/>
      </a:accent6>
      <a:hlink>
        <a:srgbClr val="0000FE"/>
      </a:hlink>
      <a:folHlink>
        <a:srgbClr val="81007F"/>
      </a:folHlink>
    </a:clrScheme>
    <a:fontScheme name="Hiroko's favorite">
      <a:majorFont>
        <a:latin typeface="Century"/>
        <a:ea typeface="HG丸ｺﾞｼｯｸM-PRO"/>
        <a:cs typeface=""/>
      </a:majorFont>
      <a:minorFont>
        <a:latin typeface="Century"/>
        <a:ea typeface="HG丸ｺﾞｼｯｸM-PRO"/>
        <a:cs typeface=""/>
      </a:minorFont>
    </a:fontScheme>
    <a:fmtScheme name="紅梅匂">
      <a:fillStyleLst>
        <a:solidFill>
          <a:schemeClr val="phClr">
            <a:tint val="100000"/>
          </a:schemeClr>
        </a:solidFill>
        <a:gradFill>
          <a:gsLst>
            <a:gs pos="0">
              <a:schemeClr val="phClr">
                <a:sat val="44000"/>
                <a:lum val="55000"/>
              </a:schemeClr>
            </a:gs>
            <a:gs pos="100000">
              <a:schemeClr val="phClr">
                <a:sat val="96000"/>
                <a:lum val="76000"/>
              </a:schemeClr>
            </a:gs>
          </a:gsLst>
          <a:lin ang="18900000" scaled="1"/>
        </a:gradFill>
        <a:blipFill>
          <a:blip xmlns:r="http://schemas.openxmlformats.org/officeDocument/2006/relationships" r:embed="rId1">
            <a:duotone>
              <a:srgbClr val="000000"/>
              <a:schemeClr val="phClr">
                <a:tint val="100000"/>
              </a:schemeClr>
            </a:duotone>
          </a:blip>
        </a:blipFill>
      </a:fillStyleLst>
      <a:lnStyleLst>
        <a:ln w="16350" cap="flat" cmpd="sng" algn="ctr">
          <a:solidFill>
            <a:schemeClr val="phClr">
              <a:alpha val="100000"/>
            </a:schemeClr>
          </a:solidFill>
          <a:prstDash val="solid"/>
        </a:ln>
        <a:ln w="32700" cap="flat" cmpd="sng" algn="ctr">
          <a:solidFill>
            <a:schemeClr val="phClr">
              <a:alpha val="100000"/>
            </a:schemeClr>
          </a:solidFill>
          <a:prstDash val="solid"/>
        </a:ln>
        <a:ln w="57150" cap="flat" cmpd="sng" algn="ctr">
          <a:solidFill>
            <a:schemeClr val="phClr">
              <a:alpha val="100000"/>
            </a:schemeClr>
          </a:solidFill>
          <a:prstDash val="solid"/>
        </a:ln>
      </a:lnStyleLst>
      <a:effectStyleLst>
        <a:effectStyle>
          <a:effectLst>
            <a:outerShdw blurRad="50800" dist="50800" dir="5400000" algn="tl">
              <a:srgbClr val="000000">
                <a:alpha val="65000"/>
              </a:srgbClr>
            </a:outerShdw>
            <a:softEdge rad="12700"/>
          </a:effectLst>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contourClr>
              <a:schemeClr val="phClr"/>
            </a:contourClr>
          </a:sp3d>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bevelT w="127000" h="25400" prst="relaxedInset"/>
            <a:bevelB w="127000" h="25400" prst="relaxedInset"/>
            <a:contourClr>
              <a:schemeClr val="phClr"/>
            </a:contourClr>
          </a:sp3d>
        </a:effectStyle>
      </a:effectStyleLst>
      <a:bgFillStyleLst>
        <a:solidFill>
          <a:schemeClr val="phClr"/>
        </a:solidFill>
        <a:blipFill>
          <a:blip xmlns:r="http://schemas.openxmlformats.org/officeDocument/2006/relationships" r:embed="rId2">
            <a:duotone>
              <a:schemeClr val="phClr">
                <a:shade val="40000"/>
              </a:schemeClr>
              <a:schemeClr val="phClr">
                <a:tint val="52000"/>
              </a:schemeClr>
            </a:duotone>
          </a:blip>
        </a:blipFill>
        <a:blipFill rotWithShape="0">
          <a:blip xmlns:r="http://schemas.openxmlformats.org/officeDocument/2006/relationships" r:embed="rId3">
            <a:duotone>
              <a:schemeClr val="phClr">
                <a:shade val="28000"/>
                <a:satMod val="250000"/>
              </a:schemeClr>
              <a:schemeClr val="phClr">
                <a:tint val="4000"/>
                <a:satMod val="150000"/>
              </a:schemeClr>
            </a:duotone>
          </a:blip>
          <a:srcRect/>
          <a:stretch>
            <a:fillRect/>
          </a:stretch>
        </a:blipFill>
      </a:bgFillStyleLst>
    </a:fmtScheme>
  </a:themeElements>
  <a:objectDefaults/>
  <a:extraClrSchemeLst/>
  <a:extLst>
    <a:ext uri="{05A4C25C-085E-4340-85A3-A5531E510DB2}">
      <thm15:themeFamily xmlns:thm15="http://schemas.microsoft.com/office/thememl/2012/main" xmlns:a="http://schemas.openxmlformats.org/drawingml/2006/main" xmlns="" name="用基礎セミ" id="{8CB89DE5-EC3D-417E-BEDA-3FFD5DFB92D3}" vid="{D39A795F-9C90-4925-ADAC-487D00D19DE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用基礎セミ</Template>
  <TotalTime>7005</TotalTime>
  <Words>2449</Words>
  <Application>Microsoft Macintosh PowerPoint</Application>
  <PresentationFormat>画面に合わせる (4:3)</PresentationFormat>
  <Paragraphs>250</Paragraphs>
  <Slides>41</Slides>
  <Notes>41</Notes>
  <HiddenSlides>0</HiddenSlides>
  <MMClips>0</MMClips>
  <ScaleCrop>false</ScaleCrop>
  <HeadingPairs>
    <vt:vector size="4" baseType="variant">
      <vt:variant>
        <vt:lpstr>デザイン テンプレート</vt:lpstr>
      </vt:variant>
      <vt:variant>
        <vt:i4>1</vt:i4>
      </vt:variant>
      <vt:variant>
        <vt:lpstr>スライド タイトル</vt:lpstr>
      </vt:variant>
      <vt:variant>
        <vt:i4>41</vt:i4>
      </vt:variant>
    </vt:vector>
  </HeadingPairs>
  <TitlesOfParts>
    <vt:vector size="42" baseType="lpstr">
      <vt:lpstr>用基礎セミ</vt:lpstr>
      <vt:lpstr>赤ちゃんとお母さんにやさしい 母乳育児支援</vt:lpstr>
      <vt:lpstr>セッションの目的</vt:lpstr>
      <vt:lpstr>はじめに</vt:lpstr>
      <vt:lpstr>２つの要素の協調</vt:lpstr>
      <vt:lpstr>１．乳汁分泌に関与する 乳房の各部位</vt:lpstr>
      <vt:lpstr>乳房の各部位</vt:lpstr>
      <vt:lpstr>乳房の外側から見える部分</vt:lpstr>
      <vt:lpstr>乳房の内側</vt:lpstr>
      <vt:lpstr>どんな乳房も授乳に向いている</vt:lpstr>
      <vt:lpstr>２．乳汁の産生</vt:lpstr>
      <vt:lpstr>乳汁産生のはじまり</vt:lpstr>
      <vt:lpstr>プロラクチン</vt:lpstr>
      <vt:lpstr>オキシトシン</vt:lpstr>
      <vt:lpstr>射乳反射（オキシトシン反射）のサイン</vt:lpstr>
      <vt:lpstr>スライド 15</vt:lpstr>
      <vt:lpstr>射乳反射の促進＝オキシトシン放出の促進</vt:lpstr>
      <vt:lpstr>オキシトシンの分泌の促進例</vt:lpstr>
      <vt:lpstr>オキシトシン放出を一時的に 妨げる要因</vt:lpstr>
      <vt:lpstr>支援者の態度も オキシトシン放出に影響</vt:lpstr>
      <vt:lpstr>乳汁産生抑制因子（FIL)</vt:lpstr>
      <vt:lpstr>乳汁産生を減らすFILの集積 を予防するには？</vt:lpstr>
      <vt:lpstr>３．乳汁を飲みとるときのに 赤ちゃんが果たす役割 </vt:lpstr>
      <vt:lpstr> 哺乳している時の赤ちゃんの 口の中はどうなっているでしょう？</vt:lpstr>
      <vt:lpstr>適切な吸着</vt:lpstr>
      <vt:lpstr>不適切な吸着</vt:lpstr>
      <vt:lpstr>外観からの観察で赤ちゃんの吸着を アセスメントする方法</vt:lpstr>
      <vt:lpstr>適切な吸着</vt:lpstr>
      <vt:lpstr>不適切な吸着</vt:lpstr>
      <vt:lpstr>哺乳という行動</vt:lpstr>
      <vt:lpstr>赤ちゃんが 効果的に哺乳しているサイン</vt:lpstr>
      <vt:lpstr>赤ちゃんが効果的に哺乳していないサイン</vt:lpstr>
      <vt:lpstr>人工乳首と哺乳困難(いわゆる乳頭混乱）</vt:lpstr>
      <vt:lpstr>スライド 33</vt:lpstr>
      <vt:lpstr>乳汁産生を豊富に保つ方法を伝える</vt:lpstr>
      <vt:lpstr>４．乳房のケア</vt:lpstr>
      <vt:lpstr>スライド 36</vt:lpstr>
      <vt:lpstr>特別な乳房ケアは不要</vt:lpstr>
      <vt:lpstr>スライド 38</vt:lpstr>
      <vt:lpstr>母乳を飲ませない場合の乳房のケア</vt:lpstr>
      <vt:lpstr>Take-Home Messages(6-1)</vt:lpstr>
      <vt:lpstr>Take-Home Messages(6-2)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お母さんと赤ちゃんに やさしい母乳育児支援</dc:title>
  <dc:creator>Hiroko</dc:creator>
  <cp:lastModifiedBy>奥 起久子</cp:lastModifiedBy>
  <cp:revision>178</cp:revision>
  <dcterms:created xsi:type="dcterms:W3CDTF">2017-08-28T01:15:57Z</dcterms:created>
  <dcterms:modified xsi:type="dcterms:W3CDTF">2017-08-28T01:22:14Z</dcterms:modified>
</cp:coreProperties>
</file>